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38"/>
  </p:notesMasterIdLst>
  <p:sldIdLst>
    <p:sldId id="256" r:id="rId2"/>
    <p:sldId id="302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8" r:id="rId29"/>
    <p:sldId id="289" r:id="rId30"/>
    <p:sldId id="291" r:id="rId31"/>
    <p:sldId id="292" r:id="rId32"/>
    <p:sldId id="293" r:id="rId33"/>
    <p:sldId id="294" r:id="rId34"/>
    <p:sldId id="295" r:id="rId35"/>
    <p:sldId id="296" r:id="rId36"/>
    <p:sldId id="297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ACDB50-1F15-446C-BECA-7017FC712A0F}" v="17" dt="2023-03-24T01:54:18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2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214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타야라히랄" userId="4cbd64cf-559c-4aef-b363-525ec37fb7ad" providerId="ADAL" clId="{710939E2-8772-4579-9DB7-F897211BAE81}"/>
    <pc:docChg chg="undo custSel addSld delSld modSld">
      <pc:chgData name="타야라히랄" userId="4cbd64cf-559c-4aef-b363-525ec37fb7ad" providerId="ADAL" clId="{710939E2-8772-4579-9DB7-F897211BAE81}" dt="2023-03-03T01:37:17.632" v="280" actId="2696"/>
      <pc:docMkLst>
        <pc:docMk/>
      </pc:docMkLst>
      <pc:sldChg chg="modSp mod">
        <pc:chgData name="타야라히랄" userId="4cbd64cf-559c-4aef-b363-525ec37fb7ad" providerId="ADAL" clId="{710939E2-8772-4579-9DB7-F897211BAE81}" dt="2023-03-03T01:12:14.597" v="5" actId="20577"/>
        <pc:sldMkLst>
          <pc:docMk/>
          <pc:sldMk cId="1609272880" sldId="256"/>
        </pc:sldMkLst>
        <pc:spChg chg="mod">
          <ac:chgData name="타야라히랄" userId="4cbd64cf-559c-4aef-b363-525ec37fb7ad" providerId="ADAL" clId="{710939E2-8772-4579-9DB7-F897211BAE81}" dt="2023-03-03T01:12:14.597" v="5" actId="20577"/>
          <ac:spMkLst>
            <pc:docMk/>
            <pc:sldMk cId="1609272880" sldId="256"/>
            <ac:spMk id="2" creationId="{00000000-0000-0000-0000-000000000000}"/>
          </ac:spMkLst>
        </pc:spChg>
      </pc:sldChg>
      <pc:sldChg chg="modSp new del mod">
        <pc:chgData name="타야라히랄" userId="4cbd64cf-559c-4aef-b363-525ec37fb7ad" providerId="ADAL" clId="{710939E2-8772-4579-9DB7-F897211BAE81}" dt="2023-03-03T01:37:17.632" v="280" actId="2696"/>
        <pc:sldMkLst>
          <pc:docMk/>
          <pc:sldMk cId="2374891868" sldId="257"/>
        </pc:sldMkLst>
        <pc:spChg chg="mod">
          <ac:chgData name="타야라히랄" userId="4cbd64cf-559c-4aef-b363-525ec37fb7ad" providerId="ADAL" clId="{710939E2-8772-4579-9DB7-F897211BAE81}" dt="2023-03-03T01:12:24.701" v="11" actId="403"/>
          <ac:spMkLst>
            <pc:docMk/>
            <pc:sldMk cId="2374891868" sldId="257"/>
            <ac:spMk id="3" creationId="{3150F96D-849B-197B-E8DD-BF139AA194AF}"/>
          </ac:spMkLst>
        </pc:spChg>
      </pc:sldChg>
      <pc:sldChg chg="addSp new del mod">
        <pc:chgData name="타야라히랄" userId="4cbd64cf-559c-4aef-b363-525ec37fb7ad" providerId="ADAL" clId="{710939E2-8772-4579-9DB7-F897211BAE81}" dt="2023-03-03T01:37:17.632" v="280" actId="2696"/>
        <pc:sldMkLst>
          <pc:docMk/>
          <pc:sldMk cId="1391928576" sldId="258"/>
        </pc:sldMkLst>
        <pc:picChg chg="add">
          <ac:chgData name="타야라히랄" userId="4cbd64cf-559c-4aef-b363-525ec37fb7ad" providerId="ADAL" clId="{710939E2-8772-4579-9DB7-F897211BAE81}" dt="2023-03-03T01:12:41.130" v="12" actId="22"/>
          <ac:picMkLst>
            <pc:docMk/>
            <pc:sldMk cId="1391928576" sldId="258"/>
            <ac:picMk id="5" creationId="{248707B0-89F0-B694-AFD7-964DD0580010}"/>
          </ac:picMkLst>
        </pc:picChg>
      </pc:sldChg>
      <pc:sldChg chg="addSp delSp modSp new del mod">
        <pc:chgData name="타야라히랄" userId="4cbd64cf-559c-4aef-b363-525ec37fb7ad" providerId="ADAL" clId="{710939E2-8772-4579-9DB7-F897211BAE81}" dt="2023-03-03T01:37:17.632" v="280" actId="2696"/>
        <pc:sldMkLst>
          <pc:docMk/>
          <pc:sldMk cId="850049971" sldId="259"/>
        </pc:sldMkLst>
        <pc:spChg chg="del">
          <ac:chgData name="타야라히랄" userId="4cbd64cf-559c-4aef-b363-525ec37fb7ad" providerId="ADAL" clId="{710939E2-8772-4579-9DB7-F897211BAE81}" dt="2023-03-03T01:13:13.528" v="13" actId="22"/>
          <ac:spMkLst>
            <pc:docMk/>
            <pc:sldMk cId="850049971" sldId="259"/>
            <ac:spMk id="3" creationId="{91CB9F27-2E2E-96C1-8EF3-5290A29C199C}"/>
          </ac:spMkLst>
        </pc:spChg>
        <pc:picChg chg="add mod ord">
          <ac:chgData name="타야라히랄" userId="4cbd64cf-559c-4aef-b363-525ec37fb7ad" providerId="ADAL" clId="{710939E2-8772-4579-9DB7-F897211BAE81}" dt="2023-03-03T01:13:13.528" v="13" actId="22"/>
          <ac:picMkLst>
            <pc:docMk/>
            <pc:sldMk cId="850049971" sldId="259"/>
            <ac:picMk id="5" creationId="{92F56EA5-A761-E83A-210E-FCE62170C51C}"/>
          </ac:picMkLst>
        </pc:picChg>
      </pc:sldChg>
      <pc:sldChg chg="addSp delSp modSp new del mod">
        <pc:chgData name="타야라히랄" userId="4cbd64cf-559c-4aef-b363-525ec37fb7ad" providerId="ADAL" clId="{710939E2-8772-4579-9DB7-F897211BAE81}" dt="2023-03-03T01:37:17.632" v="280" actId="2696"/>
        <pc:sldMkLst>
          <pc:docMk/>
          <pc:sldMk cId="1861685527" sldId="260"/>
        </pc:sldMkLst>
        <pc:spChg chg="mod">
          <ac:chgData name="타야라히랄" userId="4cbd64cf-559c-4aef-b363-525ec37fb7ad" providerId="ADAL" clId="{710939E2-8772-4579-9DB7-F897211BAE81}" dt="2023-03-03T01:13:23.707" v="18" actId="20577"/>
          <ac:spMkLst>
            <pc:docMk/>
            <pc:sldMk cId="1861685527" sldId="260"/>
            <ac:spMk id="2" creationId="{6119C4FE-9AAE-2F2D-015C-4CCC0146A46C}"/>
          </ac:spMkLst>
        </pc:spChg>
        <pc:spChg chg="del">
          <ac:chgData name="타야라히랄" userId="4cbd64cf-559c-4aef-b363-525ec37fb7ad" providerId="ADAL" clId="{710939E2-8772-4579-9DB7-F897211BAE81}" dt="2023-03-03T01:13:37.752" v="19" actId="22"/>
          <ac:spMkLst>
            <pc:docMk/>
            <pc:sldMk cId="1861685527" sldId="260"/>
            <ac:spMk id="3" creationId="{6D78BEAA-FC87-0AA4-43A1-894786F24770}"/>
          </ac:spMkLst>
        </pc:spChg>
        <pc:picChg chg="add mod ord">
          <ac:chgData name="타야라히랄" userId="4cbd64cf-559c-4aef-b363-525ec37fb7ad" providerId="ADAL" clId="{710939E2-8772-4579-9DB7-F897211BAE81}" dt="2023-03-03T01:13:37.752" v="19" actId="22"/>
          <ac:picMkLst>
            <pc:docMk/>
            <pc:sldMk cId="1861685527" sldId="260"/>
            <ac:picMk id="5" creationId="{93A77C46-8BBF-B34F-A684-804919F5E1C8}"/>
          </ac:picMkLst>
        </pc:picChg>
      </pc:sldChg>
      <pc:sldChg chg="addSp delSp modSp new del mod">
        <pc:chgData name="타야라히랄" userId="4cbd64cf-559c-4aef-b363-525ec37fb7ad" providerId="ADAL" clId="{710939E2-8772-4579-9DB7-F897211BAE81}" dt="2023-03-03T01:37:17.632" v="280" actId="2696"/>
        <pc:sldMkLst>
          <pc:docMk/>
          <pc:sldMk cId="1068225741" sldId="261"/>
        </pc:sldMkLst>
        <pc:spChg chg="mod">
          <ac:chgData name="타야라히랄" userId="4cbd64cf-559c-4aef-b363-525ec37fb7ad" providerId="ADAL" clId="{710939E2-8772-4579-9DB7-F897211BAE81}" dt="2023-03-03T01:13:53.507" v="24" actId="20577"/>
          <ac:spMkLst>
            <pc:docMk/>
            <pc:sldMk cId="1068225741" sldId="261"/>
            <ac:spMk id="2" creationId="{FD6AB4ED-14C7-37BA-E021-4506451C8521}"/>
          </ac:spMkLst>
        </pc:spChg>
        <pc:spChg chg="del">
          <ac:chgData name="타야라히랄" userId="4cbd64cf-559c-4aef-b363-525ec37fb7ad" providerId="ADAL" clId="{710939E2-8772-4579-9DB7-F897211BAE81}" dt="2023-03-03T01:14:03.588" v="25" actId="22"/>
          <ac:spMkLst>
            <pc:docMk/>
            <pc:sldMk cId="1068225741" sldId="261"/>
            <ac:spMk id="3" creationId="{B93CB08D-7EF2-D7A9-94A5-4E6EB53599AA}"/>
          </ac:spMkLst>
        </pc:spChg>
        <pc:picChg chg="add mod ord">
          <ac:chgData name="타야라히랄" userId="4cbd64cf-559c-4aef-b363-525ec37fb7ad" providerId="ADAL" clId="{710939E2-8772-4579-9DB7-F897211BAE81}" dt="2023-03-03T01:14:03.588" v="25" actId="22"/>
          <ac:picMkLst>
            <pc:docMk/>
            <pc:sldMk cId="1068225741" sldId="261"/>
            <ac:picMk id="5" creationId="{D83C4A42-72C3-2507-F946-2563DFAA589A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4:42.935" v="32" actId="22"/>
        <pc:sldMkLst>
          <pc:docMk/>
          <pc:sldMk cId="1366717982" sldId="262"/>
        </pc:sldMkLst>
        <pc:spChg chg="mod">
          <ac:chgData name="타야라히랄" userId="4cbd64cf-559c-4aef-b363-525ec37fb7ad" providerId="ADAL" clId="{710939E2-8772-4579-9DB7-F897211BAE81}" dt="2023-03-03T01:14:32.251" v="31" actId="20577"/>
          <ac:spMkLst>
            <pc:docMk/>
            <pc:sldMk cId="1366717982" sldId="262"/>
            <ac:spMk id="2" creationId="{BDA15C88-6003-BB9F-DC60-160478A2525F}"/>
          </ac:spMkLst>
        </pc:spChg>
        <pc:spChg chg="del">
          <ac:chgData name="타야라히랄" userId="4cbd64cf-559c-4aef-b363-525ec37fb7ad" providerId="ADAL" clId="{710939E2-8772-4579-9DB7-F897211BAE81}" dt="2023-03-03T01:14:42.935" v="32" actId="22"/>
          <ac:spMkLst>
            <pc:docMk/>
            <pc:sldMk cId="1366717982" sldId="262"/>
            <ac:spMk id="3" creationId="{E3DD8030-2CD2-C8EA-B99D-B92FC96E4D89}"/>
          </ac:spMkLst>
        </pc:spChg>
        <pc:picChg chg="add mod ord">
          <ac:chgData name="타야라히랄" userId="4cbd64cf-559c-4aef-b363-525ec37fb7ad" providerId="ADAL" clId="{710939E2-8772-4579-9DB7-F897211BAE81}" dt="2023-03-03T01:14:42.935" v="32" actId="22"/>
          <ac:picMkLst>
            <pc:docMk/>
            <pc:sldMk cId="1366717982" sldId="262"/>
            <ac:picMk id="5" creationId="{05487C0D-E2D3-26A4-3B6C-9360E824977B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4:57.319" v="34" actId="22"/>
        <pc:sldMkLst>
          <pc:docMk/>
          <pc:sldMk cId="4246177540" sldId="263"/>
        </pc:sldMkLst>
        <pc:spChg chg="del">
          <ac:chgData name="타야라히랄" userId="4cbd64cf-559c-4aef-b363-525ec37fb7ad" providerId="ADAL" clId="{710939E2-8772-4579-9DB7-F897211BAE81}" dt="2023-03-03T01:14:57.319" v="34" actId="22"/>
          <ac:spMkLst>
            <pc:docMk/>
            <pc:sldMk cId="4246177540" sldId="263"/>
            <ac:spMk id="3" creationId="{A5C6DFAA-B69F-D639-10F0-DC8E71E8E3FD}"/>
          </ac:spMkLst>
        </pc:spChg>
        <pc:picChg chg="add mod ord">
          <ac:chgData name="타야라히랄" userId="4cbd64cf-559c-4aef-b363-525ec37fb7ad" providerId="ADAL" clId="{710939E2-8772-4579-9DB7-F897211BAE81}" dt="2023-03-03T01:14:57.319" v="34" actId="22"/>
          <ac:picMkLst>
            <pc:docMk/>
            <pc:sldMk cId="4246177540" sldId="263"/>
            <ac:picMk id="5" creationId="{0D0D1582-8991-5305-EA8F-EFA808E00EB4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5:15.254" v="36" actId="22"/>
        <pc:sldMkLst>
          <pc:docMk/>
          <pc:sldMk cId="3580374553" sldId="264"/>
        </pc:sldMkLst>
        <pc:spChg chg="del">
          <ac:chgData name="타야라히랄" userId="4cbd64cf-559c-4aef-b363-525ec37fb7ad" providerId="ADAL" clId="{710939E2-8772-4579-9DB7-F897211BAE81}" dt="2023-03-03T01:15:15.254" v="36" actId="22"/>
          <ac:spMkLst>
            <pc:docMk/>
            <pc:sldMk cId="3580374553" sldId="264"/>
            <ac:spMk id="3" creationId="{B5835776-7E71-06AE-4662-EFE6665E476A}"/>
          </ac:spMkLst>
        </pc:spChg>
        <pc:picChg chg="add mod ord">
          <ac:chgData name="타야라히랄" userId="4cbd64cf-559c-4aef-b363-525ec37fb7ad" providerId="ADAL" clId="{710939E2-8772-4579-9DB7-F897211BAE81}" dt="2023-03-03T01:15:15.254" v="36" actId="22"/>
          <ac:picMkLst>
            <pc:docMk/>
            <pc:sldMk cId="3580374553" sldId="264"/>
            <ac:picMk id="5" creationId="{A969C746-3A30-C437-B248-6BA19FBD210C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5:40.492" v="44" actId="1076"/>
        <pc:sldMkLst>
          <pc:docMk/>
          <pc:sldMk cId="578703236" sldId="265"/>
        </pc:sldMkLst>
        <pc:spChg chg="add del mod">
          <ac:chgData name="타야라히랄" userId="4cbd64cf-559c-4aef-b363-525ec37fb7ad" providerId="ADAL" clId="{710939E2-8772-4579-9DB7-F897211BAE81}" dt="2023-03-03T01:15:29.371" v="42" actId="20577"/>
          <ac:spMkLst>
            <pc:docMk/>
            <pc:sldMk cId="578703236" sldId="265"/>
            <ac:spMk id="2" creationId="{67EEE611-5090-6854-36F8-C1C20C4CD4A9}"/>
          </ac:spMkLst>
        </pc:spChg>
        <pc:spChg chg="del">
          <ac:chgData name="타야라히랄" userId="4cbd64cf-559c-4aef-b363-525ec37fb7ad" providerId="ADAL" clId="{710939E2-8772-4579-9DB7-F897211BAE81}" dt="2023-03-03T01:15:38.282" v="43" actId="22"/>
          <ac:spMkLst>
            <pc:docMk/>
            <pc:sldMk cId="578703236" sldId="265"/>
            <ac:spMk id="3" creationId="{EA08E559-A75B-58D3-845D-1B82AEE197D0}"/>
          </ac:spMkLst>
        </pc:spChg>
        <pc:spChg chg="add del mod">
          <ac:chgData name="타야라히랄" userId="4cbd64cf-559c-4aef-b363-525ec37fb7ad" providerId="ADAL" clId="{710939E2-8772-4579-9DB7-F897211BAE81}" dt="2023-03-03T01:15:27.956" v="39"/>
          <ac:spMkLst>
            <pc:docMk/>
            <pc:sldMk cId="578703236" sldId="265"/>
            <ac:spMk id="4" creationId="{3A2B3189-CBC0-3E16-C87C-76D70F99106F}"/>
          </ac:spMkLst>
        </pc:spChg>
        <pc:picChg chg="add mod ord">
          <ac:chgData name="타야라히랄" userId="4cbd64cf-559c-4aef-b363-525ec37fb7ad" providerId="ADAL" clId="{710939E2-8772-4579-9DB7-F897211BAE81}" dt="2023-03-03T01:15:40.492" v="44" actId="1076"/>
          <ac:picMkLst>
            <pc:docMk/>
            <pc:sldMk cId="578703236" sldId="265"/>
            <ac:picMk id="6" creationId="{7477CC31-D4E8-925A-7DD5-38364C2FB677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6:08.904" v="51" actId="22"/>
        <pc:sldMkLst>
          <pc:docMk/>
          <pc:sldMk cId="1937229516" sldId="266"/>
        </pc:sldMkLst>
        <pc:spChg chg="mod">
          <ac:chgData name="타야라히랄" userId="4cbd64cf-559c-4aef-b363-525ec37fb7ad" providerId="ADAL" clId="{710939E2-8772-4579-9DB7-F897211BAE81}" dt="2023-03-03T01:15:54.162" v="50" actId="20577"/>
          <ac:spMkLst>
            <pc:docMk/>
            <pc:sldMk cId="1937229516" sldId="266"/>
            <ac:spMk id="2" creationId="{9B054DFF-1B09-DFBA-2454-47EE2EB9044F}"/>
          </ac:spMkLst>
        </pc:spChg>
        <pc:spChg chg="del">
          <ac:chgData name="타야라히랄" userId="4cbd64cf-559c-4aef-b363-525ec37fb7ad" providerId="ADAL" clId="{710939E2-8772-4579-9DB7-F897211BAE81}" dt="2023-03-03T01:16:08.904" v="51" actId="22"/>
          <ac:spMkLst>
            <pc:docMk/>
            <pc:sldMk cId="1937229516" sldId="266"/>
            <ac:spMk id="3" creationId="{B3EC6776-B90A-D2B8-6E51-E1ED27DCAB3E}"/>
          </ac:spMkLst>
        </pc:spChg>
        <pc:picChg chg="add mod ord">
          <ac:chgData name="타야라히랄" userId="4cbd64cf-559c-4aef-b363-525ec37fb7ad" providerId="ADAL" clId="{710939E2-8772-4579-9DB7-F897211BAE81}" dt="2023-03-03T01:16:08.904" v="51" actId="22"/>
          <ac:picMkLst>
            <pc:docMk/>
            <pc:sldMk cId="1937229516" sldId="266"/>
            <ac:picMk id="5" creationId="{D8394C42-5FDC-E29C-F17D-3E9BC253DA9B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6:36.578" v="63" actId="20577"/>
        <pc:sldMkLst>
          <pc:docMk/>
          <pc:sldMk cId="2929569224" sldId="267"/>
        </pc:sldMkLst>
        <pc:spChg chg="mod">
          <ac:chgData name="타야라히랄" userId="4cbd64cf-559c-4aef-b363-525ec37fb7ad" providerId="ADAL" clId="{710939E2-8772-4579-9DB7-F897211BAE81}" dt="2023-03-03T01:16:36.578" v="63" actId="20577"/>
          <ac:spMkLst>
            <pc:docMk/>
            <pc:sldMk cId="2929569224" sldId="267"/>
            <ac:spMk id="2" creationId="{67CA07CB-A167-9E1A-6CF1-79BEB9B7445B}"/>
          </ac:spMkLst>
        </pc:spChg>
        <pc:spChg chg="del">
          <ac:chgData name="타야라히랄" userId="4cbd64cf-559c-4aef-b363-525ec37fb7ad" providerId="ADAL" clId="{710939E2-8772-4579-9DB7-F897211BAE81}" dt="2023-03-03T01:16:31.120" v="58" actId="22"/>
          <ac:spMkLst>
            <pc:docMk/>
            <pc:sldMk cId="2929569224" sldId="267"/>
            <ac:spMk id="3" creationId="{AAE13AA3-C856-4D2C-50DB-170F458C5E01}"/>
          </ac:spMkLst>
        </pc:spChg>
        <pc:picChg chg="add mod ord">
          <ac:chgData name="타야라히랄" userId="4cbd64cf-559c-4aef-b363-525ec37fb7ad" providerId="ADAL" clId="{710939E2-8772-4579-9DB7-F897211BAE81}" dt="2023-03-03T01:16:31.120" v="58" actId="22"/>
          <ac:picMkLst>
            <pc:docMk/>
            <pc:sldMk cId="2929569224" sldId="267"/>
            <ac:picMk id="5" creationId="{B733F122-E20B-79ED-BB31-54C23DF6E492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7:13.929" v="69" actId="22"/>
        <pc:sldMkLst>
          <pc:docMk/>
          <pc:sldMk cId="1390799946" sldId="268"/>
        </pc:sldMkLst>
        <pc:spChg chg="mod">
          <ac:chgData name="타야라히랄" userId="4cbd64cf-559c-4aef-b363-525ec37fb7ad" providerId="ADAL" clId="{710939E2-8772-4579-9DB7-F897211BAE81}" dt="2023-03-03T01:16:46.202" v="68" actId="20577"/>
          <ac:spMkLst>
            <pc:docMk/>
            <pc:sldMk cId="1390799946" sldId="268"/>
            <ac:spMk id="2" creationId="{DADBF880-A05A-5AEB-22ED-7AA4B632C8D1}"/>
          </ac:spMkLst>
        </pc:spChg>
        <pc:spChg chg="del">
          <ac:chgData name="타야라히랄" userId="4cbd64cf-559c-4aef-b363-525ec37fb7ad" providerId="ADAL" clId="{710939E2-8772-4579-9DB7-F897211BAE81}" dt="2023-03-03T01:17:13.929" v="69" actId="22"/>
          <ac:spMkLst>
            <pc:docMk/>
            <pc:sldMk cId="1390799946" sldId="268"/>
            <ac:spMk id="3" creationId="{07F553E4-655A-34A2-3CF7-949D09040253}"/>
          </ac:spMkLst>
        </pc:spChg>
        <pc:picChg chg="add mod ord">
          <ac:chgData name="타야라히랄" userId="4cbd64cf-559c-4aef-b363-525ec37fb7ad" providerId="ADAL" clId="{710939E2-8772-4579-9DB7-F897211BAE81}" dt="2023-03-03T01:17:13.929" v="69" actId="22"/>
          <ac:picMkLst>
            <pc:docMk/>
            <pc:sldMk cId="1390799946" sldId="268"/>
            <ac:picMk id="5" creationId="{42926765-F36E-FCE7-60B2-5DB94963EF32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7:31.731" v="75" actId="20577"/>
        <pc:sldMkLst>
          <pc:docMk/>
          <pc:sldMk cId="2770658371" sldId="269"/>
        </pc:sldMkLst>
        <pc:spChg chg="mod">
          <ac:chgData name="타야라히랄" userId="4cbd64cf-559c-4aef-b363-525ec37fb7ad" providerId="ADAL" clId="{710939E2-8772-4579-9DB7-F897211BAE81}" dt="2023-03-03T01:17:31.731" v="75" actId="20577"/>
          <ac:spMkLst>
            <pc:docMk/>
            <pc:sldMk cId="2770658371" sldId="269"/>
            <ac:spMk id="2" creationId="{967E0A46-2310-F415-C858-471FC862DF37}"/>
          </ac:spMkLst>
        </pc:spChg>
        <pc:spChg chg="del">
          <ac:chgData name="타야라히랄" userId="4cbd64cf-559c-4aef-b363-525ec37fb7ad" providerId="ADAL" clId="{710939E2-8772-4579-9DB7-F897211BAE81}" dt="2023-03-03T01:17:25.304" v="70" actId="22"/>
          <ac:spMkLst>
            <pc:docMk/>
            <pc:sldMk cId="2770658371" sldId="269"/>
            <ac:spMk id="3" creationId="{B4DA7766-1F6A-5070-5040-0F890EAA0686}"/>
          </ac:spMkLst>
        </pc:spChg>
        <pc:picChg chg="add mod ord">
          <ac:chgData name="타야라히랄" userId="4cbd64cf-559c-4aef-b363-525ec37fb7ad" providerId="ADAL" clId="{710939E2-8772-4579-9DB7-F897211BAE81}" dt="2023-03-03T01:17:25.304" v="70" actId="22"/>
          <ac:picMkLst>
            <pc:docMk/>
            <pc:sldMk cId="2770658371" sldId="269"/>
            <ac:picMk id="5" creationId="{DD04A67B-E5A2-7F9C-9D42-B47DD0740BA9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7:49.450" v="81" actId="22"/>
        <pc:sldMkLst>
          <pc:docMk/>
          <pc:sldMk cId="3737928901" sldId="270"/>
        </pc:sldMkLst>
        <pc:spChg chg="mod">
          <ac:chgData name="타야라히랄" userId="4cbd64cf-559c-4aef-b363-525ec37fb7ad" providerId="ADAL" clId="{710939E2-8772-4579-9DB7-F897211BAE81}" dt="2023-03-03T01:17:40.850" v="80" actId="20577"/>
          <ac:spMkLst>
            <pc:docMk/>
            <pc:sldMk cId="3737928901" sldId="270"/>
            <ac:spMk id="2" creationId="{3C5356D0-7045-0DA0-BDCB-DC1D6EC3DCC5}"/>
          </ac:spMkLst>
        </pc:spChg>
        <pc:spChg chg="del">
          <ac:chgData name="타야라히랄" userId="4cbd64cf-559c-4aef-b363-525ec37fb7ad" providerId="ADAL" clId="{710939E2-8772-4579-9DB7-F897211BAE81}" dt="2023-03-03T01:17:49.450" v="81" actId="22"/>
          <ac:spMkLst>
            <pc:docMk/>
            <pc:sldMk cId="3737928901" sldId="270"/>
            <ac:spMk id="3" creationId="{FBFF792F-70B7-77D0-38BE-56FD5155BCE2}"/>
          </ac:spMkLst>
        </pc:spChg>
        <pc:picChg chg="add mod ord">
          <ac:chgData name="타야라히랄" userId="4cbd64cf-559c-4aef-b363-525ec37fb7ad" providerId="ADAL" clId="{710939E2-8772-4579-9DB7-F897211BAE81}" dt="2023-03-03T01:17:49.450" v="81" actId="22"/>
          <ac:picMkLst>
            <pc:docMk/>
            <pc:sldMk cId="3737928901" sldId="270"/>
            <ac:picMk id="5" creationId="{74CE4BDB-EB32-C8E4-A848-21E14325944B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8:22.838" v="84"/>
        <pc:sldMkLst>
          <pc:docMk/>
          <pc:sldMk cId="4085064878" sldId="271"/>
        </pc:sldMkLst>
        <pc:spChg chg="mod">
          <ac:chgData name="타야라히랄" userId="4cbd64cf-559c-4aef-b363-525ec37fb7ad" providerId="ADAL" clId="{710939E2-8772-4579-9DB7-F897211BAE81}" dt="2023-03-03T01:18:22.838" v="84"/>
          <ac:spMkLst>
            <pc:docMk/>
            <pc:sldMk cId="4085064878" sldId="271"/>
            <ac:spMk id="2" creationId="{14B08A1B-C041-5B0B-94F3-3324388EB7F9}"/>
          </ac:spMkLst>
        </pc:spChg>
        <pc:spChg chg="del">
          <ac:chgData name="타야라히랄" userId="4cbd64cf-559c-4aef-b363-525ec37fb7ad" providerId="ADAL" clId="{710939E2-8772-4579-9DB7-F897211BAE81}" dt="2023-03-03T01:18:01.769" v="82" actId="22"/>
          <ac:spMkLst>
            <pc:docMk/>
            <pc:sldMk cId="4085064878" sldId="271"/>
            <ac:spMk id="3" creationId="{23237E20-C503-438F-FC0B-7DE574DEE22B}"/>
          </ac:spMkLst>
        </pc:spChg>
        <pc:picChg chg="add mod ord">
          <ac:chgData name="타야라히랄" userId="4cbd64cf-559c-4aef-b363-525ec37fb7ad" providerId="ADAL" clId="{710939E2-8772-4579-9DB7-F897211BAE81}" dt="2023-03-03T01:18:01.769" v="82" actId="22"/>
          <ac:picMkLst>
            <pc:docMk/>
            <pc:sldMk cId="4085064878" sldId="271"/>
            <ac:picMk id="5" creationId="{C2CC69BB-4BDC-1C4D-9C67-01EF0FB2C600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8:24.095" v="85"/>
        <pc:sldMkLst>
          <pc:docMk/>
          <pc:sldMk cId="2159049945" sldId="272"/>
        </pc:sldMkLst>
        <pc:spChg chg="mod">
          <ac:chgData name="타야라히랄" userId="4cbd64cf-559c-4aef-b363-525ec37fb7ad" providerId="ADAL" clId="{710939E2-8772-4579-9DB7-F897211BAE81}" dt="2023-03-03T01:18:24.095" v="85"/>
          <ac:spMkLst>
            <pc:docMk/>
            <pc:sldMk cId="2159049945" sldId="272"/>
            <ac:spMk id="2" creationId="{B0A6526F-D69D-58A3-583D-7BB5FF565EEE}"/>
          </ac:spMkLst>
        </pc:spChg>
        <pc:spChg chg="del">
          <ac:chgData name="타야라히랄" userId="4cbd64cf-559c-4aef-b363-525ec37fb7ad" providerId="ADAL" clId="{710939E2-8772-4579-9DB7-F897211BAE81}" dt="2023-03-03T01:18:17.546" v="83" actId="22"/>
          <ac:spMkLst>
            <pc:docMk/>
            <pc:sldMk cId="2159049945" sldId="272"/>
            <ac:spMk id="3" creationId="{14CD670E-3617-2C87-E4BC-E7918B0F8D47}"/>
          </ac:spMkLst>
        </pc:spChg>
        <pc:picChg chg="add mod ord">
          <ac:chgData name="타야라히랄" userId="4cbd64cf-559c-4aef-b363-525ec37fb7ad" providerId="ADAL" clId="{710939E2-8772-4579-9DB7-F897211BAE81}" dt="2023-03-03T01:18:17.546" v="83" actId="22"/>
          <ac:picMkLst>
            <pc:docMk/>
            <pc:sldMk cId="2159049945" sldId="272"/>
            <ac:picMk id="5" creationId="{2731FBFE-4788-9D65-08BC-6EAC6D414637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19:08.280" v="98" actId="1076"/>
        <pc:sldMkLst>
          <pc:docMk/>
          <pc:sldMk cId="2905987893" sldId="273"/>
        </pc:sldMkLst>
        <pc:spChg chg="mod">
          <ac:chgData name="타야라히랄" userId="4cbd64cf-559c-4aef-b363-525ec37fb7ad" providerId="ADAL" clId="{710939E2-8772-4579-9DB7-F897211BAE81}" dt="2023-03-03T01:18:52.850" v="93" actId="20577"/>
          <ac:spMkLst>
            <pc:docMk/>
            <pc:sldMk cId="2905987893" sldId="273"/>
            <ac:spMk id="2" creationId="{5F381905-C401-182D-4ECF-B075F32AD8B8}"/>
          </ac:spMkLst>
        </pc:spChg>
        <pc:spChg chg="del">
          <ac:chgData name="타야라히랄" userId="4cbd64cf-559c-4aef-b363-525ec37fb7ad" providerId="ADAL" clId="{710939E2-8772-4579-9DB7-F897211BAE81}" dt="2023-03-03T01:18:59.713" v="94" actId="22"/>
          <ac:spMkLst>
            <pc:docMk/>
            <pc:sldMk cId="2905987893" sldId="273"/>
            <ac:spMk id="3" creationId="{14879664-A026-A6D8-C36F-8521EDBC9FE5}"/>
          </ac:spMkLst>
        </pc:spChg>
        <pc:picChg chg="add mod ord">
          <ac:chgData name="타야라히랄" userId="4cbd64cf-559c-4aef-b363-525ec37fb7ad" providerId="ADAL" clId="{710939E2-8772-4579-9DB7-F897211BAE81}" dt="2023-03-03T01:19:08.280" v="98" actId="1076"/>
          <ac:picMkLst>
            <pc:docMk/>
            <pc:sldMk cId="2905987893" sldId="273"/>
            <ac:picMk id="5" creationId="{ED541BD7-9594-1D93-7404-CBDA0401AA54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0:29.121" v="104" actId="22"/>
        <pc:sldMkLst>
          <pc:docMk/>
          <pc:sldMk cId="2169892880" sldId="274"/>
        </pc:sldMkLst>
        <pc:spChg chg="mod">
          <ac:chgData name="타야라히랄" userId="4cbd64cf-559c-4aef-b363-525ec37fb7ad" providerId="ADAL" clId="{710939E2-8772-4579-9DB7-F897211BAE81}" dt="2023-03-03T01:20:09.222" v="103" actId="20577"/>
          <ac:spMkLst>
            <pc:docMk/>
            <pc:sldMk cId="2169892880" sldId="274"/>
            <ac:spMk id="2" creationId="{BB1CE444-8904-B719-5C17-31D04B46E011}"/>
          </ac:spMkLst>
        </pc:spChg>
        <pc:spChg chg="del">
          <ac:chgData name="타야라히랄" userId="4cbd64cf-559c-4aef-b363-525ec37fb7ad" providerId="ADAL" clId="{710939E2-8772-4579-9DB7-F897211BAE81}" dt="2023-03-03T01:20:29.121" v="104" actId="22"/>
          <ac:spMkLst>
            <pc:docMk/>
            <pc:sldMk cId="2169892880" sldId="274"/>
            <ac:spMk id="3" creationId="{19A0979A-9D3F-8A3D-8F81-C23139B843AA}"/>
          </ac:spMkLst>
        </pc:spChg>
        <pc:picChg chg="add mod ord">
          <ac:chgData name="타야라히랄" userId="4cbd64cf-559c-4aef-b363-525ec37fb7ad" providerId="ADAL" clId="{710939E2-8772-4579-9DB7-F897211BAE81}" dt="2023-03-03T01:20:29.121" v="104" actId="22"/>
          <ac:picMkLst>
            <pc:docMk/>
            <pc:sldMk cId="2169892880" sldId="274"/>
            <ac:picMk id="5" creationId="{E91E8DE4-A934-B66E-8442-582460E10310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0:52.571" v="110" actId="22"/>
        <pc:sldMkLst>
          <pc:docMk/>
          <pc:sldMk cId="1802171135" sldId="275"/>
        </pc:sldMkLst>
        <pc:spChg chg="mod">
          <ac:chgData name="타야라히랄" userId="4cbd64cf-559c-4aef-b363-525ec37fb7ad" providerId="ADAL" clId="{710939E2-8772-4579-9DB7-F897211BAE81}" dt="2023-03-03T01:20:38.554" v="109" actId="20577"/>
          <ac:spMkLst>
            <pc:docMk/>
            <pc:sldMk cId="1802171135" sldId="275"/>
            <ac:spMk id="2" creationId="{A11CAE4C-3D11-CC5A-EB76-B924D20300AB}"/>
          </ac:spMkLst>
        </pc:spChg>
        <pc:spChg chg="del">
          <ac:chgData name="타야라히랄" userId="4cbd64cf-559c-4aef-b363-525ec37fb7ad" providerId="ADAL" clId="{710939E2-8772-4579-9DB7-F897211BAE81}" dt="2023-03-03T01:20:52.571" v="110" actId="22"/>
          <ac:spMkLst>
            <pc:docMk/>
            <pc:sldMk cId="1802171135" sldId="275"/>
            <ac:spMk id="3" creationId="{99343A4E-FA3D-337D-D11F-965F75D4FBEC}"/>
          </ac:spMkLst>
        </pc:spChg>
        <pc:picChg chg="add mod ord">
          <ac:chgData name="타야라히랄" userId="4cbd64cf-559c-4aef-b363-525ec37fb7ad" providerId="ADAL" clId="{710939E2-8772-4579-9DB7-F897211BAE81}" dt="2023-03-03T01:20:52.571" v="110" actId="22"/>
          <ac:picMkLst>
            <pc:docMk/>
            <pc:sldMk cId="1802171135" sldId="275"/>
            <ac:picMk id="5" creationId="{5AA57060-4035-5A68-0D53-EAB01FBF67EF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2:37.410" v="123" actId="20577"/>
        <pc:sldMkLst>
          <pc:docMk/>
          <pc:sldMk cId="4142335082" sldId="276"/>
        </pc:sldMkLst>
        <pc:spChg chg="mod">
          <ac:chgData name="타야라히랄" userId="4cbd64cf-559c-4aef-b363-525ec37fb7ad" providerId="ADAL" clId="{710939E2-8772-4579-9DB7-F897211BAE81}" dt="2023-03-03T01:22:37.410" v="123" actId="20577"/>
          <ac:spMkLst>
            <pc:docMk/>
            <pc:sldMk cId="4142335082" sldId="276"/>
            <ac:spMk id="2" creationId="{1B1703BE-303F-3842-E92C-D6CECDECC40E}"/>
          </ac:spMkLst>
        </pc:spChg>
        <pc:spChg chg="del">
          <ac:chgData name="타야라히랄" userId="4cbd64cf-559c-4aef-b363-525ec37fb7ad" providerId="ADAL" clId="{710939E2-8772-4579-9DB7-F897211BAE81}" dt="2023-03-03T01:21:46.898" v="116" actId="22"/>
          <ac:spMkLst>
            <pc:docMk/>
            <pc:sldMk cId="4142335082" sldId="276"/>
            <ac:spMk id="3" creationId="{F53007B6-D6CD-D9BB-95AB-25019A4A9A0A}"/>
          </ac:spMkLst>
        </pc:spChg>
        <pc:picChg chg="add mod ord">
          <ac:chgData name="타야라히랄" userId="4cbd64cf-559c-4aef-b363-525ec37fb7ad" providerId="ADAL" clId="{710939E2-8772-4579-9DB7-F897211BAE81}" dt="2023-03-03T01:21:46.898" v="116" actId="22"/>
          <ac:picMkLst>
            <pc:docMk/>
            <pc:sldMk cId="4142335082" sldId="276"/>
            <ac:picMk id="5" creationId="{C68FA637-B95D-2688-872D-BAEF3C100B87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2:39.629" v="124"/>
        <pc:sldMkLst>
          <pc:docMk/>
          <pc:sldMk cId="2621619790" sldId="277"/>
        </pc:sldMkLst>
        <pc:spChg chg="mod">
          <ac:chgData name="타야라히랄" userId="4cbd64cf-559c-4aef-b363-525ec37fb7ad" providerId="ADAL" clId="{710939E2-8772-4579-9DB7-F897211BAE81}" dt="2023-03-03T01:22:39.629" v="124"/>
          <ac:spMkLst>
            <pc:docMk/>
            <pc:sldMk cId="2621619790" sldId="277"/>
            <ac:spMk id="2" creationId="{03E600E0-4D51-C9D3-A300-C582AD7F1734}"/>
          </ac:spMkLst>
        </pc:spChg>
        <pc:spChg chg="del">
          <ac:chgData name="타야라히랄" userId="4cbd64cf-559c-4aef-b363-525ec37fb7ad" providerId="ADAL" clId="{710939E2-8772-4579-9DB7-F897211BAE81}" dt="2023-03-03T01:21:59.466" v="117" actId="22"/>
          <ac:spMkLst>
            <pc:docMk/>
            <pc:sldMk cId="2621619790" sldId="277"/>
            <ac:spMk id="3" creationId="{2816E63B-D669-A052-10BA-5CCA0018058E}"/>
          </ac:spMkLst>
        </pc:spChg>
        <pc:picChg chg="add mod ord">
          <ac:chgData name="타야라히랄" userId="4cbd64cf-559c-4aef-b363-525ec37fb7ad" providerId="ADAL" clId="{710939E2-8772-4579-9DB7-F897211BAE81}" dt="2023-03-03T01:21:59.466" v="117" actId="22"/>
          <ac:picMkLst>
            <pc:docMk/>
            <pc:sldMk cId="2621619790" sldId="277"/>
            <ac:picMk id="5" creationId="{A52F4384-7D21-B954-0ADA-8A9EE5D24928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2:41.157" v="125"/>
        <pc:sldMkLst>
          <pc:docMk/>
          <pc:sldMk cId="3211737385" sldId="278"/>
        </pc:sldMkLst>
        <pc:spChg chg="mod">
          <ac:chgData name="타야라히랄" userId="4cbd64cf-559c-4aef-b363-525ec37fb7ad" providerId="ADAL" clId="{710939E2-8772-4579-9DB7-F897211BAE81}" dt="2023-03-03T01:22:41.157" v="125"/>
          <ac:spMkLst>
            <pc:docMk/>
            <pc:sldMk cId="3211737385" sldId="278"/>
            <ac:spMk id="2" creationId="{DD92BB45-7298-15C8-1122-58A80B5121EB}"/>
          </ac:spMkLst>
        </pc:spChg>
        <pc:spChg chg="del">
          <ac:chgData name="타야라히랄" userId="4cbd64cf-559c-4aef-b363-525ec37fb7ad" providerId="ADAL" clId="{710939E2-8772-4579-9DB7-F897211BAE81}" dt="2023-03-03T01:22:18.937" v="118" actId="22"/>
          <ac:spMkLst>
            <pc:docMk/>
            <pc:sldMk cId="3211737385" sldId="278"/>
            <ac:spMk id="3" creationId="{397C2341-2C71-6AC6-FCC6-0E1059966D47}"/>
          </ac:spMkLst>
        </pc:spChg>
        <pc:picChg chg="add mod ord">
          <ac:chgData name="타야라히랄" userId="4cbd64cf-559c-4aef-b363-525ec37fb7ad" providerId="ADAL" clId="{710939E2-8772-4579-9DB7-F897211BAE81}" dt="2023-03-03T01:22:18.937" v="118" actId="22"/>
          <ac:picMkLst>
            <pc:docMk/>
            <pc:sldMk cId="3211737385" sldId="278"/>
            <ac:picMk id="5" creationId="{09D521E7-83C0-B0EC-5CDD-C639AEC145C4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3:11.775" v="136" actId="1076"/>
        <pc:sldMkLst>
          <pc:docMk/>
          <pc:sldMk cId="198777614" sldId="279"/>
        </pc:sldMkLst>
        <pc:spChg chg="add del mod">
          <ac:chgData name="타야라히랄" userId="4cbd64cf-559c-4aef-b363-525ec37fb7ad" providerId="ADAL" clId="{710939E2-8772-4579-9DB7-F897211BAE81}" dt="2023-03-03T01:22:54.731" v="134" actId="20577"/>
          <ac:spMkLst>
            <pc:docMk/>
            <pc:sldMk cId="198777614" sldId="279"/>
            <ac:spMk id="2" creationId="{E3CD1FAF-6767-4291-644C-6DA0B78EF612}"/>
          </ac:spMkLst>
        </pc:spChg>
        <pc:spChg chg="del">
          <ac:chgData name="타야라히랄" userId="4cbd64cf-559c-4aef-b363-525ec37fb7ad" providerId="ADAL" clId="{710939E2-8772-4579-9DB7-F897211BAE81}" dt="2023-03-03T01:23:09.518" v="135" actId="22"/>
          <ac:spMkLst>
            <pc:docMk/>
            <pc:sldMk cId="198777614" sldId="279"/>
            <ac:spMk id="3" creationId="{E93606A2-E308-4244-B132-ACA48F58E8F8}"/>
          </ac:spMkLst>
        </pc:spChg>
        <pc:spChg chg="add del mod">
          <ac:chgData name="타야라히랄" userId="4cbd64cf-559c-4aef-b363-525ec37fb7ad" providerId="ADAL" clId="{710939E2-8772-4579-9DB7-F897211BAE81}" dt="2023-03-03T01:22:53.643" v="131"/>
          <ac:spMkLst>
            <pc:docMk/>
            <pc:sldMk cId="198777614" sldId="279"/>
            <ac:spMk id="4" creationId="{027D540E-B46D-FA98-E92A-AAF6DDF42C16}"/>
          </ac:spMkLst>
        </pc:spChg>
        <pc:picChg chg="add mod ord">
          <ac:chgData name="타야라히랄" userId="4cbd64cf-559c-4aef-b363-525ec37fb7ad" providerId="ADAL" clId="{710939E2-8772-4579-9DB7-F897211BAE81}" dt="2023-03-03T01:23:11.775" v="136" actId="1076"/>
          <ac:picMkLst>
            <pc:docMk/>
            <pc:sldMk cId="198777614" sldId="279"/>
            <ac:picMk id="6" creationId="{46E74760-FD46-3FCF-B7EC-C23B02619DA5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3:58.335" v="150" actId="1076"/>
        <pc:sldMkLst>
          <pc:docMk/>
          <pc:sldMk cId="1214086796" sldId="280"/>
        </pc:sldMkLst>
        <pc:spChg chg="mod">
          <ac:chgData name="타야라히랄" userId="4cbd64cf-559c-4aef-b363-525ec37fb7ad" providerId="ADAL" clId="{710939E2-8772-4579-9DB7-F897211BAE81}" dt="2023-03-03T01:23:31.674" v="141" actId="20577"/>
          <ac:spMkLst>
            <pc:docMk/>
            <pc:sldMk cId="1214086796" sldId="280"/>
            <ac:spMk id="2" creationId="{F4FF09D0-DA7C-137E-BC2C-6826DB8E8190}"/>
          </ac:spMkLst>
        </pc:spChg>
        <pc:spChg chg="del">
          <ac:chgData name="타야라히랄" userId="4cbd64cf-559c-4aef-b363-525ec37fb7ad" providerId="ADAL" clId="{710939E2-8772-4579-9DB7-F897211BAE81}" dt="2023-03-03T01:23:42.596" v="142" actId="22"/>
          <ac:spMkLst>
            <pc:docMk/>
            <pc:sldMk cId="1214086796" sldId="280"/>
            <ac:spMk id="3" creationId="{FAB0538C-A881-3725-5E75-4C455529990A}"/>
          </ac:spMkLst>
        </pc:spChg>
        <pc:spChg chg="add mod">
          <ac:chgData name="타야라히랄" userId="4cbd64cf-559c-4aef-b363-525ec37fb7ad" providerId="ADAL" clId="{710939E2-8772-4579-9DB7-F897211BAE81}" dt="2023-03-03T01:23:58.335" v="150" actId="1076"/>
          <ac:spMkLst>
            <pc:docMk/>
            <pc:sldMk cId="1214086796" sldId="280"/>
            <ac:spMk id="7" creationId="{1E3DFDFA-EFA1-AE05-B1CA-5E5960CB871A}"/>
          </ac:spMkLst>
        </pc:spChg>
        <pc:picChg chg="add mod ord">
          <ac:chgData name="타야라히랄" userId="4cbd64cf-559c-4aef-b363-525ec37fb7ad" providerId="ADAL" clId="{710939E2-8772-4579-9DB7-F897211BAE81}" dt="2023-03-03T01:23:42.596" v="142" actId="22"/>
          <ac:picMkLst>
            <pc:docMk/>
            <pc:sldMk cId="1214086796" sldId="280"/>
            <ac:picMk id="5" creationId="{7181651C-1052-8D0C-BFE6-1F32CBA5596A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4:25.200" v="156" actId="22"/>
        <pc:sldMkLst>
          <pc:docMk/>
          <pc:sldMk cId="2039319012" sldId="281"/>
        </pc:sldMkLst>
        <pc:spChg chg="mod">
          <ac:chgData name="타야라히랄" userId="4cbd64cf-559c-4aef-b363-525ec37fb7ad" providerId="ADAL" clId="{710939E2-8772-4579-9DB7-F897211BAE81}" dt="2023-03-03T01:24:06.538" v="155" actId="20577"/>
          <ac:spMkLst>
            <pc:docMk/>
            <pc:sldMk cId="2039319012" sldId="281"/>
            <ac:spMk id="2" creationId="{0000FAB5-C574-4E1F-DD35-ED9E07B7B977}"/>
          </ac:spMkLst>
        </pc:spChg>
        <pc:spChg chg="del">
          <ac:chgData name="타야라히랄" userId="4cbd64cf-559c-4aef-b363-525ec37fb7ad" providerId="ADAL" clId="{710939E2-8772-4579-9DB7-F897211BAE81}" dt="2023-03-03T01:24:25.200" v="156" actId="22"/>
          <ac:spMkLst>
            <pc:docMk/>
            <pc:sldMk cId="2039319012" sldId="281"/>
            <ac:spMk id="3" creationId="{A0CD8B91-7BD7-FDA0-18FD-C956FCBFB84A}"/>
          </ac:spMkLst>
        </pc:spChg>
        <pc:picChg chg="add mod ord">
          <ac:chgData name="타야라히랄" userId="4cbd64cf-559c-4aef-b363-525ec37fb7ad" providerId="ADAL" clId="{710939E2-8772-4579-9DB7-F897211BAE81}" dt="2023-03-03T01:24:25.200" v="156" actId="22"/>
          <ac:picMkLst>
            <pc:docMk/>
            <pc:sldMk cId="2039319012" sldId="281"/>
            <ac:picMk id="5" creationId="{B06421DC-D0FD-DE89-78A7-42FD0A897CEE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5:14.385" v="167" actId="22"/>
        <pc:sldMkLst>
          <pc:docMk/>
          <pc:sldMk cId="183006625" sldId="282"/>
        </pc:sldMkLst>
        <pc:spChg chg="add del mod">
          <ac:chgData name="타야라히랄" userId="4cbd64cf-559c-4aef-b363-525ec37fb7ad" providerId="ADAL" clId="{710939E2-8772-4579-9DB7-F897211BAE81}" dt="2023-03-03T01:24:59.098" v="164" actId="1076"/>
          <ac:spMkLst>
            <pc:docMk/>
            <pc:sldMk cId="183006625" sldId="282"/>
            <ac:spMk id="2" creationId="{483AB3B2-7644-E9EB-9286-149A3B88F96C}"/>
          </ac:spMkLst>
        </pc:spChg>
        <pc:spChg chg="del">
          <ac:chgData name="타야라히랄" userId="4cbd64cf-559c-4aef-b363-525ec37fb7ad" providerId="ADAL" clId="{710939E2-8772-4579-9DB7-F897211BAE81}" dt="2023-03-03T01:25:05.833" v="166" actId="478"/>
          <ac:spMkLst>
            <pc:docMk/>
            <pc:sldMk cId="183006625" sldId="282"/>
            <ac:spMk id="3" creationId="{34649753-81F0-3389-88DA-3B49BACCA299}"/>
          </ac:spMkLst>
        </pc:spChg>
        <pc:spChg chg="add del mod">
          <ac:chgData name="타야라히랄" userId="4cbd64cf-559c-4aef-b363-525ec37fb7ad" providerId="ADAL" clId="{710939E2-8772-4579-9DB7-F897211BAE81}" dt="2023-03-03T01:24:35.288" v="158"/>
          <ac:spMkLst>
            <pc:docMk/>
            <pc:sldMk cId="183006625" sldId="282"/>
            <ac:spMk id="4" creationId="{3C1088FB-D0A2-9778-D34E-879A5CF2BFBE}"/>
          </ac:spMkLst>
        </pc:spChg>
        <pc:spChg chg="add mod">
          <ac:chgData name="타야라히랄" userId="4cbd64cf-559c-4aef-b363-525ec37fb7ad" providerId="ADAL" clId="{710939E2-8772-4579-9DB7-F897211BAE81}" dt="2023-03-03T01:25:03.534" v="165" actId="1076"/>
          <ac:spMkLst>
            <pc:docMk/>
            <pc:sldMk cId="183006625" sldId="282"/>
            <ac:spMk id="5" creationId="{005F1286-F7D6-0EC2-CAF1-AAB3125B0F8E}"/>
          </ac:spMkLst>
        </pc:spChg>
        <pc:picChg chg="add">
          <ac:chgData name="타야라히랄" userId="4cbd64cf-559c-4aef-b363-525ec37fb7ad" providerId="ADAL" clId="{710939E2-8772-4579-9DB7-F897211BAE81}" dt="2023-03-03T01:25:14.385" v="167" actId="22"/>
          <ac:picMkLst>
            <pc:docMk/>
            <pc:sldMk cId="183006625" sldId="282"/>
            <ac:picMk id="7" creationId="{8DD75814-278D-BE6B-F905-76CC7C092F3E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5:54.855" v="168" actId="22"/>
        <pc:sldMkLst>
          <pc:docMk/>
          <pc:sldMk cId="3356695558" sldId="283"/>
        </pc:sldMkLst>
        <pc:spChg chg="del">
          <ac:chgData name="타야라히랄" userId="4cbd64cf-559c-4aef-b363-525ec37fb7ad" providerId="ADAL" clId="{710939E2-8772-4579-9DB7-F897211BAE81}" dt="2023-03-03T01:25:54.855" v="168" actId="22"/>
          <ac:spMkLst>
            <pc:docMk/>
            <pc:sldMk cId="3356695558" sldId="283"/>
            <ac:spMk id="3" creationId="{5B68C8C0-9297-208E-4FBA-FEB127142C27}"/>
          </ac:spMkLst>
        </pc:spChg>
        <pc:picChg chg="add mod ord">
          <ac:chgData name="타야라히랄" userId="4cbd64cf-559c-4aef-b363-525ec37fb7ad" providerId="ADAL" clId="{710939E2-8772-4579-9DB7-F897211BAE81}" dt="2023-03-03T01:25:54.855" v="168" actId="22"/>
          <ac:picMkLst>
            <pc:docMk/>
            <pc:sldMk cId="3356695558" sldId="283"/>
            <ac:picMk id="5" creationId="{3994E197-8C32-A675-FC73-B6DD9EBCC189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6:36.081" v="181" actId="1076"/>
        <pc:sldMkLst>
          <pc:docMk/>
          <pc:sldMk cId="2355934399" sldId="284"/>
        </pc:sldMkLst>
        <pc:spChg chg="add del mod">
          <ac:chgData name="타야라히랄" userId="4cbd64cf-559c-4aef-b363-525ec37fb7ad" providerId="ADAL" clId="{710939E2-8772-4579-9DB7-F897211BAE81}" dt="2023-03-03T01:26:06.410" v="175" actId="20577"/>
          <ac:spMkLst>
            <pc:docMk/>
            <pc:sldMk cId="2355934399" sldId="284"/>
            <ac:spMk id="2" creationId="{D9AA9374-7578-841B-681A-C892766E3E14}"/>
          </ac:spMkLst>
        </pc:spChg>
        <pc:spChg chg="del">
          <ac:chgData name="타야라히랄" userId="4cbd64cf-559c-4aef-b363-525ec37fb7ad" providerId="ADAL" clId="{710939E2-8772-4579-9DB7-F897211BAE81}" dt="2023-03-03T01:26:17.705" v="176" actId="22"/>
          <ac:spMkLst>
            <pc:docMk/>
            <pc:sldMk cId="2355934399" sldId="284"/>
            <ac:spMk id="3" creationId="{F95CB8EE-620D-EE12-B3B8-3FD033A22A43}"/>
          </ac:spMkLst>
        </pc:spChg>
        <pc:spChg chg="add del mod">
          <ac:chgData name="타야라히랄" userId="4cbd64cf-559c-4aef-b363-525ec37fb7ad" providerId="ADAL" clId="{710939E2-8772-4579-9DB7-F897211BAE81}" dt="2023-03-03T01:26:05.224" v="172"/>
          <ac:spMkLst>
            <pc:docMk/>
            <pc:sldMk cId="2355934399" sldId="284"/>
            <ac:spMk id="4" creationId="{6A1FFD47-B81A-CBB1-6AA6-F1C40B05C274}"/>
          </ac:spMkLst>
        </pc:spChg>
        <pc:spChg chg="add mod">
          <ac:chgData name="타야라히랄" userId="4cbd64cf-559c-4aef-b363-525ec37fb7ad" providerId="ADAL" clId="{710939E2-8772-4579-9DB7-F897211BAE81}" dt="2023-03-03T01:26:36.081" v="181" actId="1076"/>
          <ac:spMkLst>
            <pc:docMk/>
            <pc:sldMk cId="2355934399" sldId="284"/>
            <ac:spMk id="7" creationId="{ED0C687F-F4DF-DFD0-1ABC-677C90AAB8A4}"/>
          </ac:spMkLst>
        </pc:spChg>
        <pc:picChg chg="add mod ord">
          <ac:chgData name="타야라히랄" userId="4cbd64cf-559c-4aef-b363-525ec37fb7ad" providerId="ADAL" clId="{710939E2-8772-4579-9DB7-F897211BAE81}" dt="2023-03-03T01:26:20.262" v="177" actId="1076"/>
          <ac:picMkLst>
            <pc:docMk/>
            <pc:sldMk cId="2355934399" sldId="284"/>
            <ac:picMk id="6" creationId="{8F198C6D-59E5-5512-36AA-C3B849E4ABC7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7:19.231" v="195" actId="1076"/>
        <pc:sldMkLst>
          <pc:docMk/>
          <pc:sldMk cId="762675473" sldId="285"/>
        </pc:sldMkLst>
        <pc:spChg chg="add del mod">
          <ac:chgData name="타야라히랄" userId="4cbd64cf-559c-4aef-b363-525ec37fb7ad" providerId="ADAL" clId="{710939E2-8772-4579-9DB7-F897211BAE81}" dt="2023-03-03T01:26:53.845" v="190" actId="20577"/>
          <ac:spMkLst>
            <pc:docMk/>
            <pc:sldMk cId="762675473" sldId="285"/>
            <ac:spMk id="2" creationId="{B9BD6343-E200-7F44-B7C5-D9E2979F980A}"/>
          </ac:spMkLst>
        </pc:spChg>
        <pc:spChg chg="del mod">
          <ac:chgData name="타야라히랄" userId="4cbd64cf-559c-4aef-b363-525ec37fb7ad" providerId="ADAL" clId="{710939E2-8772-4579-9DB7-F897211BAE81}" dt="2023-03-03T01:27:13.445" v="193" actId="22"/>
          <ac:spMkLst>
            <pc:docMk/>
            <pc:sldMk cId="762675473" sldId="285"/>
            <ac:spMk id="3" creationId="{10F40A15-5EB5-8BB6-52BB-8A833B2EDEA2}"/>
          </ac:spMkLst>
        </pc:spChg>
        <pc:spChg chg="add del mod">
          <ac:chgData name="타야라히랄" userId="4cbd64cf-559c-4aef-b363-525ec37fb7ad" providerId="ADAL" clId="{710939E2-8772-4579-9DB7-F897211BAE81}" dt="2023-03-03T01:26:52.361" v="187"/>
          <ac:spMkLst>
            <pc:docMk/>
            <pc:sldMk cId="762675473" sldId="285"/>
            <ac:spMk id="4" creationId="{EF03CCAD-3665-1439-71B4-00D0AA606932}"/>
          </ac:spMkLst>
        </pc:spChg>
        <pc:picChg chg="add mod ord">
          <ac:chgData name="타야라히랄" userId="4cbd64cf-559c-4aef-b363-525ec37fb7ad" providerId="ADAL" clId="{710939E2-8772-4579-9DB7-F897211BAE81}" dt="2023-03-03T01:27:19.231" v="195" actId="1076"/>
          <ac:picMkLst>
            <pc:docMk/>
            <pc:sldMk cId="762675473" sldId="285"/>
            <ac:picMk id="6" creationId="{66419EF9-4223-754E-F392-A2F892AF6023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28:30.857" v="202" actId="20577"/>
        <pc:sldMkLst>
          <pc:docMk/>
          <pc:sldMk cId="2582662204" sldId="286"/>
        </pc:sldMkLst>
        <pc:spChg chg="mod">
          <ac:chgData name="타야라히랄" userId="4cbd64cf-559c-4aef-b363-525ec37fb7ad" providerId="ADAL" clId="{710939E2-8772-4579-9DB7-F897211BAE81}" dt="2023-03-03T01:28:30.857" v="202" actId="20577"/>
          <ac:spMkLst>
            <pc:docMk/>
            <pc:sldMk cId="2582662204" sldId="286"/>
            <ac:spMk id="2" creationId="{8524A633-D0F9-770A-8E24-8D741CA76C26}"/>
          </ac:spMkLst>
        </pc:spChg>
        <pc:spChg chg="del">
          <ac:chgData name="타야라히랄" userId="4cbd64cf-559c-4aef-b363-525ec37fb7ad" providerId="ADAL" clId="{710939E2-8772-4579-9DB7-F897211BAE81}" dt="2023-03-03T01:28:24.921" v="196" actId="22"/>
          <ac:spMkLst>
            <pc:docMk/>
            <pc:sldMk cId="2582662204" sldId="286"/>
            <ac:spMk id="3" creationId="{B8425BE8-C5FE-3D54-FA58-374FB3398733}"/>
          </ac:spMkLst>
        </pc:spChg>
        <pc:picChg chg="add mod ord">
          <ac:chgData name="타야라히랄" userId="4cbd64cf-559c-4aef-b363-525ec37fb7ad" providerId="ADAL" clId="{710939E2-8772-4579-9DB7-F897211BAE81}" dt="2023-03-03T01:28:25.985" v="197" actId="1076"/>
          <ac:picMkLst>
            <pc:docMk/>
            <pc:sldMk cId="2582662204" sldId="286"/>
            <ac:picMk id="5" creationId="{A959B9FF-37B0-F0A4-E839-F6DFBA77FB96}"/>
          </ac:picMkLst>
        </pc:picChg>
      </pc:sldChg>
      <pc:sldChg chg="modSp new mod">
        <pc:chgData name="타야라히랄" userId="4cbd64cf-559c-4aef-b363-525ec37fb7ad" providerId="ADAL" clId="{710939E2-8772-4579-9DB7-F897211BAE81}" dt="2023-03-03T01:28:51.419" v="211"/>
        <pc:sldMkLst>
          <pc:docMk/>
          <pc:sldMk cId="887977546" sldId="287"/>
        </pc:sldMkLst>
        <pc:spChg chg="mod">
          <ac:chgData name="타야라히랄" userId="4cbd64cf-559c-4aef-b363-525ec37fb7ad" providerId="ADAL" clId="{710939E2-8772-4579-9DB7-F897211BAE81}" dt="2023-03-03T01:28:44.177" v="210" actId="20577"/>
          <ac:spMkLst>
            <pc:docMk/>
            <pc:sldMk cId="887977546" sldId="287"/>
            <ac:spMk id="2" creationId="{F161DBF5-50FD-96D6-F196-2913F03398BF}"/>
          </ac:spMkLst>
        </pc:spChg>
        <pc:spChg chg="mod">
          <ac:chgData name="타야라히랄" userId="4cbd64cf-559c-4aef-b363-525ec37fb7ad" providerId="ADAL" clId="{710939E2-8772-4579-9DB7-F897211BAE81}" dt="2023-03-03T01:28:51.419" v="211"/>
          <ac:spMkLst>
            <pc:docMk/>
            <pc:sldMk cId="887977546" sldId="287"/>
            <ac:spMk id="3" creationId="{92FF9CAD-C022-53AA-9D0C-53C4FF6EB4FB}"/>
          </ac:spMkLst>
        </pc:spChg>
      </pc:sldChg>
      <pc:sldChg chg="addSp delSp modSp new mod">
        <pc:chgData name="타야라히랄" userId="4cbd64cf-559c-4aef-b363-525ec37fb7ad" providerId="ADAL" clId="{710939E2-8772-4579-9DB7-F897211BAE81}" dt="2023-03-03T01:29:31.010" v="217" actId="22"/>
        <pc:sldMkLst>
          <pc:docMk/>
          <pc:sldMk cId="468450495" sldId="288"/>
        </pc:sldMkLst>
        <pc:spChg chg="mod">
          <ac:chgData name="타야라히랄" userId="4cbd64cf-559c-4aef-b363-525ec37fb7ad" providerId="ADAL" clId="{710939E2-8772-4579-9DB7-F897211BAE81}" dt="2023-03-03T01:29:00.272" v="216" actId="20577"/>
          <ac:spMkLst>
            <pc:docMk/>
            <pc:sldMk cId="468450495" sldId="288"/>
            <ac:spMk id="2" creationId="{1926B1DB-2F51-9E84-6E57-EC6BBA3B4665}"/>
          </ac:spMkLst>
        </pc:spChg>
        <pc:spChg chg="del">
          <ac:chgData name="타야라히랄" userId="4cbd64cf-559c-4aef-b363-525ec37fb7ad" providerId="ADAL" clId="{710939E2-8772-4579-9DB7-F897211BAE81}" dt="2023-03-03T01:29:31.010" v="217" actId="22"/>
          <ac:spMkLst>
            <pc:docMk/>
            <pc:sldMk cId="468450495" sldId="288"/>
            <ac:spMk id="3" creationId="{847EFAB6-029B-6415-3E75-1B2FE8C1E1C1}"/>
          </ac:spMkLst>
        </pc:spChg>
        <pc:picChg chg="add mod ord">
          <ac:chgData name="타야라히랄" userId="4cbd64cf-559c-4aef-b363-525ec37fb7ad" providerId="ADAL" clId="{710939E2-8772-4579-9DB7-F897211BAE81}" dt="2023-03-03T01:29:31.010" v="217" actId="22"/>
          <ac:picMkLst>
            <pc:docMk/>
            <pc:sldMk cId="468450495" sldId="288"/>
            <ac:picMk id="5" creationId="{F328675E-0514-BA6B-9F97-FC5D3F631335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30:04.261" v="219"/>
        <pc:sldMkLst>
          <pc:docMk/>
          <pc:sldMk cId="3792513042" sldId="289"/>
        </pc:sldMkLst>
        <pc:spChg chg="mod">
          <ac:chgData name="타야라히랄" userId="4cbd64cf-559c-4aef-b363-525ec37fb7ad" providerId="ADAL" clId="{710939E2-8772-4579-9DB7-F897211BAE81}" dt="2023-03-03T01:30:04.261" v="219"/>
          <ac:spMkLst>
            <pc:docMk/>
            <pc:sldMk cId="3792513042" sldId="289"/>
            <ac:spMk id="2" creationId="{D66BEB36-EE90-2EDE-2164-5F13676A7965}"/>
          </ac:spMkLst>
        </pc:spChg>
        <pc:spChg chg="del">
          <ac:chgData name="타야라히랄" userId="4cbd64cf-559c-4aef-b363-525ec37fb7ad" providerId="ADAL" clId="{710939E2-8772-4579-9DB7-F897211BAE81}" dt="2023-03-03T01:29:55.967" v="218" actId="22"/>
          <ac:spMkLst>
            <pc:docMk/>
            <pc:sldMk cId="3792513042" sldId="289"/>
            <ac:spMk id="3" creationId="{20174C38-3CB0-B45D-EC30-1AF6CB4C0620}"/>
          </ac:spMkLst>
        </pc:spChg>
        <pc:picChg chg="add mod ord">
          <ac:chgData name="타야라히랄" userId="4cbd64cf-559c-4aef-b363-525ec37fb7ad" providerId="ADAL" clId="{710939E2-8772-4579-9DB7-F897211BAE81}" dt="2023-03-03T01:29:55.967" v="218" actId="22"/>
          <ac:picMkLst>
            <pc:docMk/>
            <pc:sldMk cId="3792513042" sldId="289"/>
            <ac:picMk id="5" creationId="{65EEF56D-AF36-7E41-22AF-1B5A18BCDD7B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30:38.739" v="226" actId="22"/>
        <pc:sldMkLst>
          <pc:docMk/>
          <pc:sldMk cId="1874443894" sldId="290"/>
        </pc:sldMkLst>
        <pc:spChg chg="add del mod">
          <ac:chgData name="타야라히랄" userId="4cbd64cf-559c-4aef-b363-525ec37fb7ad" providerId="ADAL" clId="{710939E2-8772-4579-9DB7-F897211BAE81}" dt="2023-03-03T01:30:24.002" v="225" actId="20577"/>
          <ac:spMkLst>
            <pc:docMk/>
            <pc:sldMk cId="1874443894" sldId="290"/>
            <ac:spMk id="2" creationId="{59DEB811-5165-5D63-A8E7-887D3F35CBBB}"/>
          </ac:spMkLst>
        </pc:spChg>
        <pc:spChg chg="del">
          <ac:chgData name="타야라히랄" userId="4cbd64cf-559c-4aef-b363-525ec37fb7ad" providerId="ADAL" clId="{710939E2-8772-4579-9DB7-F897211BAE81}" dt="2023-03-03T01:30:38.739" v="226" actId="22"/>
          <ac:spMkLst>
            <pc:docMk/>
            <pc:sldMk cId="1874443894" sldId="290"/>
            <ac:spMk id="3" creationId="{7E6B0948-8228-1ED7-0897-379875D6A2CD}"/>
          </ac:spMkLst>
        </pc:spChg>
        <pc:spChg chg="add del mod">
          <ac:chgData name="타야라히랄" userId="4cbd64cf-559c-4aef-b363-525ec37fb7ad" providerId="ADAL" clId="{710939E2-8772-4579-9DB7-F897211BAE81}" dt="2023-03-03T01:30:23.005" v="222"/>
          <ac:spMkLst>
            <pc:docMk/>
            <pc:sldMk cId="1874443894" sldId="290"/>
            <ac:spMk id="4" creationId="{53CDC8DC-671B-BE59-61EE-7D580FBBC26A}"/>
          </ac:spMkLst>
        </pc:spChg>
        <pc:picChg chg="add mod ord">
          <ac:chgData name="타야라히랄" userId="4cbd64cf-559c-4aef-b363-525ec37fb7ad" providerId="ADAL" clId="{710939E2-8772-4579-9DB7-F897211BAE81}" dt="2023-03-03T01:30:38.739" v="226" actId="22"/>
          <ac:picMkLst>
            <pc:docMk/>
            <pc:sldMk cId="1874443894" sldId="290"/>
            <ac:picMk id="6" creationId="{40E30912-B49A-DFDD-3740-60672D2281B1}"/>
          </ac:picMkLst>
        </pc:picChg>
      </pc:sldChg>
      <pc:sldChg chg="modSp new mod">
        <pc:chgData name="타야라히랄" userId="4cbd64cf-559c-4aef-b363-525ec37fb7ad" providerId="ADAL" clId="{710939E2-8772-4579-9DB7-F897211BAE81}" dt="2023-03-03T01:31:00.328" v="237"/>
        <pc:sldMkLst>
          <pc:docMk/>
          <pc:sldMk cId="2949946638" sldId="291"/>
        </pc:sldMkLst>
        <pc:spChg chg="mod">
          <ac:chgData name="타야라히랄" userId="4cbd64cf-559c-4aef-b363-525ec37fb7ad" providerId="ADAL" clId="{710939E2-8772-4579-9DB7-F897211BAE81}" dt="2023-03-03T01:30:52.297" v="236" actId="20577"/>
          <ac:spMkLst>
            <pc:docMk/>
            <pc:sldMk cId="2949946638" sldId="291"/>
            <ac:spMk id="2" creationId="{46673356-7EF2-44ED-05B8-7F86DF06FA17}"/>
          </ac:spMkLst>
        </pc:spChg>
        <pc:spChg chg="mod">
          <ac:chgData name="타야라히랄" userId="4cbd64cf-559c-4aef-b363-525ec37fb7ad" providerId="ADAL" clId="{710939E2-8772-4579-9DB7-F897211BAE81}" dt="2023-03-03T01:31:00.328" v="237"/>
          <ac:spMkLst>
            <pc:docMk/>
            <pc:sldMk cId="2949946638" sldId="291"/>
            <ac:spMk id="3" creationId="{8BCDAD04-C2C1-02D2-7BD9-DD179BBD66AB}"/>
          </ac:spMkLst>
        </pc:spChg>
      </pc:sldChg>
      <pc:sldChg chg="addSp delSp modSp new mod">
        <pc:chgData name="타야라히랄" userId="4cbd64cf-559c-4aef-b363-525ec37fb7ad" providerId="ADAL" clId="{710939E2-8772-4579-9DB7-F897211BAE81}" dt="2023-03-03T01:31:54.488" v="238" actId="22"/>
        <pc:sldMkLst>
          <pc:docMk/>
          <pc:sldMk cId="3077073509" sldId="292"/>
        </pc:sldMkLst>
        <pc:spChg chg="del">
          <ac:chgData name="타야라히랄" userId="4cbd64cf-559c-4aef-b363-525ec37fb7ad" providerId="ADAL" clId="{710939E2-8772-4579-9DB7-F897211BAE81}" dt="2023-03-03T01:31:54.488" v="238" actId="22"/>
          <ac:spMkLst>
            <pc:docMk/>
            <pc:sldMk cId="3077073509" sldId="292"/>
            <ac:spMk id="3" creationId="{A24EDBF1-D796-D68D-93A6-2851348743A4}"/>
          </ac:spMkLst>
        </pc:spChg>
        <pc:picChg chg="add mod ord">
          <ac:chgData name="타야라히랄" userId="4cbd64cf-559c-4aef-b363-525ec37fb7ad" providerId="ADAL" clId="{710939E2-8772-4579-9DB7-F897211BAE81}" dt="2023-03-03T01:31:54.488" v="238" actId="22"/>
          <ac:picMkLst>
            <pc:docMk/>
            <pc:sldMk cId="3077073509" sldId="292"/>
            <ac:picMk id="5" creationId="{94E9EC9E-C506-5248-07D6-8EDB9491A802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32:14.740" v="239" actId="22"/>
        <pc:sldMkLst>
          <pc:docMk/>
          <pc:sldMk cId="1068628121" sldId="293"/>
        </pc:sldMkLst>
        <pc:spChg chg="del">
          <ac:chgData name="타야라히랄" userId="4cbd64cf-559c-4aef-b363-525ec37fb7ad" providerId="ADAL" clId="{710939E2-8772-4579-9DB7-F897211BAE81}" dt="2023-03-03T01:32:14.740" v="239" actId="22"/>
          <ac:spMkLst>
            <pc:docMk/>
            <pc:sldMk cId="1068628121" sldId="293"/>
            <ac:spMk id="3" creationId="{EF7E8C29-379F-1BCC-4639-13F730EE0B7C}"/>
          </ac:spMkLst>
        </pc:spChg>
        <pc:picChg chg="add mod ord">
          <ac:chgData name="타야라히랄" userId="4cbd64cf-559c-4aef-b363-525ec37fb7ad" providerId="ADAL" clId="{710939E2-8772-4579-9DB7-F897211BAE81}" dt="2023-03-03T01:32:14.740" v="239" actId="22"/>
          <ac:picMkLst>
            <pc:docMk/>
            <pc:sldMk cId="1068628121" sldId="293"/>
            <ac:picMk id="5" creationId="{A4FB9799-26D8-DCB3-B2F8-40C3FE49B74B}"/>
          </ac:picMkLst>
        </pc:picChg>
      </pc:sldChg>
      <pc:sldChg chg="modSp new mod">
        <pc:chgData name="타야라히랄" userId="4cbd64cf-559c-4aef-b363-525ec37fb7ad" providerId="ADAL" clId="{710939E2-8772-4579-9DB7-F897211BAE81}" dt="2023-03-03T01:32:51.650" v="245"/>
        <pc:sldMkLst>
          <pc:docMk/>
          <pc:sldMk cId="969684683" sldId="294"/>
        </pc:sldMkLst>
        <pc:spChg chg="mod">
          <ac:chgData name="타야라히랄" userId="4cbd64cf-559c-4aef-b363-525ec37fb7ad" providerId="ADAL" clId="{710939E2-8772-4579-9DB7-F897211BAE81}" dt="2023-03-03T01:32:45.617" v="244" actId="20577"/>
          <ac:spMkLst>
            <pc:docMk/>
            <pc:sldMk cId="969684683" sldId="294"/>
            <ac:spMk id="2" creationId="{8A5FAFD1-953F-680D-A8A4-89C18E68806F}"/>
          </ac:spMkLst>
        </pc:spChg>
        <pc:spChg chg="mod">
          <ac:chgData name="타야라히랄" userId="4cbd64cf-559c-4aef-b363-525ec37fb7ad" providerId="ADAL" clId="{710939E2-8772-4579-9DB7-F897211BAE81}" dt="2023-03-03T01:32:51.650" v="245"/>
          <ac:spMkLst>
            <pc:docMk/>
            <pc:sldMk cId="969684683" sldId="294"/>
            <ac:spMk id="3" creationId="{59AC1D00-B647-75DB-2234-0AB61804D0BB}"/>
          </ac:spMkLst>
        </pc:spChg>
      </pc:sldChg>
      <pc:sldChg chg="addSp delSp modSp new mod">
        <pc:chgData name="타야라히랄" userId="4cbd64cf-559c-4aef-b363-525ec37fb7ad" providerId="ADAL" clId="{710939E2-8772-4579-9DB7-F897211BAE81}" dt="2023-03-03T01:34:37.669" v="257" actId="22"/>
        <pc:sldMkLst>
          <pc:docMk/>
          <pc:sldMk cId="3223589529" sldId="295"/>
        </pc:sldMkLst>
        <pc:spChg chg="mod">
          <ac:chgData name="타야라히랄" userId="4cbd64cf-559c-4aef-b363-525ec37fb7ad" providerId="ADAL" clId="{710939E2-8772-4579-9DB7-F897211BAE81}" dt="2023-03-03T01:33:26.285" v="256" actId="20577"/>
          <ac:spMkLst>
            <pc:docMk/>
            <pc:sldMk cId="3223589529" sldId="295"/>
            <ac:spMk id="2" creationId="{065CE325-390B-F33B-A6CD-121441BEE310}"/>
          </ac:spMkLst>
        </pc:spChg>
        <pc:spChg chg="del">
          <ac:chgData name="타야라히랄" userId="4cbd64cf-559c-4aef-b363-525ec37fb7ad" providerId="ADAL" clId="{710939E2-8772-4579-9DB7-F897211BAE81}" dt="2023-03-03T01:34:37.669" v="257" actId="22"/>
          <ac:spMkLst>
            <pc:docMk/>
            <pc:sldMk cId="3223589529" sldId="295"/>
            <ac:spMk id="3" creationId="{408A8EDE-1908-4D40-BFAF-018BF2BF0FBB}"/>
          </ac:spMkLst>
        </pc:spChg>
        <pc:picChg chg="add mod ord">
          <ac:chgData name="타야라히랄" userId="4cbd64cf-559c-4aef-b363-525ec37fb7ad" providerId="ADAL" clId="{710939E2-8772-4579-9DB7-F897211BAE81}" dt="2023-03-03T01:34:37.669" v="257" actId="22"/>
          <ac:picMkLst>
            <pc:docMk/>
            <pc:sldMk cId="3223589529" sldId="295"/>
            <ac:picMk id="5" creationId="{2BAD0885-B67B-AB28-F671-5E848EC76044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34:48.066" v="258" actId="22"/>
        <pc:sldMkLst>
          <pc:docMk/>
          <pc:sldMk cId="2023960645" sldId="296"/>
        </pc:sldMkLst>
        <pc:spChg chg="del">
          <ac:chgData name="타야라히랄" userId="4cbd64cf-559c-4aef-b363-525ec37fb7ad" providerId="ADAL" clId="{710939E2-8772-4579-9DB7-F897211BAE81}" dt="2023-03-03T01:34:48.066" v="258" actId="22"/>
          <ac:spMkLst>
            <pc:docMk/>
            <pc:sldMk cId="2023960645" sldId="296"/>
            <ac:spMk id="3" creationId="{DBC087F9-4116-3CBF-14F6-71889F14A5A8}"/>
          </ac:spMkLst>
        </pc:spChg>
        <pc:picChg chg="add mod ord">
          <ac:chgData name="타야라히랄" userId="4cbd64cf-559c-4aef-b363-525ec37fb7ad" providerId="ADAL" clId="{710939E2-8772-4579-9DB7-F897211BAE81}" dt="2023-03-03T01:34:48.066" v="258" actId="22"/>
          <ac:picMkLst>
            <pc:docMk/>
            <pc:sldMk cId="2023960645" sldId="296"/>
            <ac:picMk id="5" creationId="{E5480B28-900B-3AE6-E3F6-000E4804B7E6}"/>
          </ac:picMkLst>
        </pc:picChg>
      </pc:sldChg>
      <pc:sldChg chg="addSp delSp modSp new mod">
        <pc:chgData name="타야라히랄" userId="4cbd64cf-559c-4aef-b363-525ec37fb7ad" providerId="ADAL" clId="{710939E2-8772-4579-9DB7-F897211BAE81}" dt="2023-03-03T01:35:00.408" v="259" actId="22"/>
        <pc:sldMkLst>
          <pc:docMk/>
          <pc:sldMk cId="2440520929" sldId="297"/>
        </pc:sldMkLst>
        <pc:spChg chg="del">
          <ac:chgData name="타야라히랄" userId="4cbd64cf-559c-4aef-b363-525ec37fb7ad" providerId="ADAL" clId="{710939E2-8772-4579-9DB7-F897211BAE81}" dt="2023-03-03T01:35:00.408" v="259" actId="22"/>
          <ac:spMkLst>
            <pc:docMk/>
            <pc:sldMk cId="2440520929" sldId="297"/>
            <ac:spMk id="3" creationId="{C4756494-8976-3195-5ECF-528E3CA19F1A}"/>
          </ac:spMkLst>
        </pc:spChg>
        <pc:picChg chg="add mod ord">
          <ac:chgData name="타야라히랄" userId="4cbd64cf-559c-4aef-b363-525ec37fb7ad" providerId="ADAL" clId="{710939E2-8772-4579-9DB7-F897211BAE81}" dt="2023-03-03T01:35:00.408" v="259" actId="22"/>
          <ac:picMkLst>
            <pc:docMk/>
            <pc:sldMk cId="2440520929" sldId="297"/>
            <ac:picMk id="5" creationId="{EE45F9E7-793B-2491-297B-F49207FB50A9}"/>
          </ac:picMkLst>
        </pc:picChg>
      </pc:sldChg>
      <pc:sldChg chg="new del">
        <pc:chgData name="타야라히랄" userId="4cbd64cf-559c-4aef-b363-525ec37fb7ad" providerId="ADAL" clId="{710939E2-8772-4579-9DB7-F897211BAE81}" dt="2023-03-03T01:36:44.137" v="279" actId="47"/>
        <pc:sldMkLst>
          <pc:docMk/>
          <pc:sldMk cId="1031112521" sldId="298"/>
        </pc:sldMkLst>
      </pc:sldChg>
      <pc:sldChg chg="new del">
        <pc:chgData name="타야라히랄" userId="4cbd64cf-559c-4aef-b363-525ec37fb7ad" providerId="ADAL" clId="{710939E2-8772-4579-9DB7-F897211BAE81}" dt="2023-03-03T01:36:44.137" v="279" actId="47"/>
        <pc:sldMkLst>
          <pc:docMk/>
          <pc:sldMk cId="3324948078" sldId="299"/>
        </pc:sldMkLst>
      </pc:sldChg>
      <pc:sldChg chg="new del">
        <pc:chgData name="타야라히랄" userId="4cbd64cf-559c-4aef-b363-525ec37fb7ad" providerId="ADAL" clId="{710939E2-8772-4579-9DB7-F897211BAE81}" dt="2023-03-03T01:36:44.137" v="279" actId="47"/>
        <pc:sldMkLst>
          <pc:docMk/>
          <pc:sldMk cId="3412957250" sldId="300"/>
        </pc:sldMkLst>
      </pc:sldChg>
      <pc:sldChg chg="new del">
        <pc:chgData name="타야라히랄" userId="4cbd64cf-559c-4aef-b363-525ec37fb7ad" providerId="ADAL" clId="{710939E2-8772-4579-9DB7-F897211BAE81}" dt="2023-03-03T01:36:44.137" v="279" actId="47"/>
        <pc:sldMkLst>
          <pc:docMk/>
          <pc:sldMk cId="603430250" sldId="301"/>
        </pc:sldMkLst>
      </pc:sldChg>
      <pc:sldChg chg="modSp new mod">
        <pc:chgData name="타야라히랄" userId="4cbd64cf-559c-4aef-b363-525ec37fb7ad" providerId="ADAL" clId="{710939E2-8772-4579-9DB7-F897211BAE81}" dt="2023-03-03T01:36:17.472" v="278" actId="20577"/>
        <pc:sldMkLst>
          <pc:docMk/>
          <pc:sldMk cId="432755432" sldId="302"/>
        </pc:sldMkLst>
        <pc:spChg chg="mod">
          <ac:chgData name="타야라히랄" userId="4cbd64cf-559c-4aef-b363-525ec37fb7ad" providerId="ADAL" clId="{710939E2-8772-4579-9DB7-F897211BAE81}" dt="2023-03-03T01:36:17.472" v="278" actId="20577"/>
          <ac:spMkLst>
            <pc:docMk/>
            <pc:sldMk cId="432755432" sldId="302"/>
            <ac:spMk id="3" creationId="{0B252465-1B32-D832-5E8F-41DA74A51E08}"/>
          </ac:spMkLst>
        </pc:spChg>
      </pc:sldChg>
    </pc:docChg>
  </pc:docChgLst>
  <pc:docChgLst>
    <pc:chgData name="타야라히랄" userId="4cbd64cf-559c-4aef-b363-525ec37fb7ad" providerId="ADAL" clId="{575D6629-A65F-453F-8C09-2E61113B16B0}"/>
    <pc:docChg chg="delSld">
      <pc:chgData name="타야라히랄" userId="4cbd64cf-559c-4aef-b363-525ec37fb7ad" providerId="ADAL" clId="{575D6629-A65F-453F-8C09-2E61113B16B0}" dt="2023-03-02T05:03:27.903" v="0" actId="47"/>
      <pc:docMkLst>
        <pc:docMk/>
      </pc:docMkLst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2836946267" sldId="257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181420019" sldId="263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1433640347" sldId="268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1268555822" sldId="271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2213630720" sldId="273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1965592953" sldId="274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2989238877" sldId="276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3292759274" sldId="277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2568434506" sldId="278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820320373" sldId="279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2661584697" sldId="283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1796807113" sldId="284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4034312350" sldId="286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665125614" sldId="287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735930999" sldId="295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2208968163" sldId="296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3307592115" sldId="298"/>
        </pc:sldMkLst>
      </pc:sldChg>
      <pc:sldChg chg="del">
        <pc:chgData name="타야라히랄" userId="4cbd64cf-559c-4aef-b363-525ec37fb7ad" providerId="ADAL" clId="{575D6629-A65F-453F-8C09-2E61113B16B0}" dt="2023-03-02T05:03:27.903" v="0" actId="47"/>
        <pc:sldMkLst>
          <pc:docMk/>
          <pc:sldMk cId="3186288590" sldId="300"/>
        </pc:sldMkLst>
      </pc:sldChg>
    </pc:docChg>
  </pc:docChgLst>
  <pc:docChgLst>
    <pc:chgData name="타야라히랄" userId="4cbd64cf-559c-4aef-b363-525ec37fb7ad" providerId="ADAL" clId="{28F87769-2F2D-4CD4-B3EE-D1F51BB4CF57}"/>
    <pc:docChg chg="undo custSel addSld delSld modSld">
      <pc:chgData name="타야라히랄" userId="4cbd64cf-559c-4aef-b363-525ec37fb7ad" providerId="ADAL" clId="{28F87769-2F2D-4CD4-B3EE-D1F51BB4CF57}" dt="2022-02-25T07:34:09.160" v="93" actId="6549"/>
      <pc:docMkLst>
        <pc:docMk/>
      </pc:docMkLst>
      <pc:sldChg chg="modSp mod">
        <pc:chgData name="타야라히랄" userId="4cbd64cf-559c-4aef-b363-525ec37fb7ad" providerId="ADAL" clId="{28F87769-2F2D-4CD4-B3EE-D1F51BB4CF57}" dt="2022-02-24T01:45:56.702" v="72" actId="20577"/>
        <pc:sldMkLst>
          <pc:docMk/>
          <pc:sldMk cId="2836946267" sldId="257"/>
        </pc:sldMkLst>
        <pc:spChg chg="mod">
          <ac:chgData name="타야라히랄" userId="4cbd64cf-559c-4aef-b363-525ec37fb7ad" providerId="ADAL" clId="{28F87769-2F2D-4CD4-B3EE-D1F51BB4CF57}" dt="2022-02-24T01:45:56.702" v="72" actId="20577"/>
          <ac:spMkLst>
            <pc:docMk/>
            <pc:sldMk cId="2836946267" sldId="257"/>
            <ac:spMk id="2" creationId="{00000000-0000-0000-0000-000000000000}"/>
          </ac:spMkLst>
        </pc:spChg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653134339" sldId="262"/>
        </pc:sldMkLst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3704145734" sldId="264"/>
        </pc:sldMkLst>
      </pc:sldChg>
      <pc:sldChg chg="addSp modSp mod">
        <pc:chgData name="타야라히랄" userId="4cbd64cf-559c-4aef-b363-525ec37fb7ad" providerId="ADAL" clId="{28F87769-2F2D-4CD4-B3EE-D1F51BB4CF57}" dt="2022-02-24T01:47:39.978" v="90" actId="1076"/>
        <pc:sldMkLst>
          <pc:docMk/>
          <pc:sldMk cId="1433640347" sldId="268"/>
        </pc:sldMkLst>
        <pc:spChg chg="add mod">
          <ac:chgData name="타야라히랄" userId="4cbd64cf-559c-4aef-b363-525ec37fb7ad" providerId="ADAL" clId="{28F87769-2F2D-4CD4-B3EE-D1F51BB4CF57}" dt="2022-02-24T01:47:39.978" v="90" actId="1076"/>
          <ac:spMkLst>
            <pc:docMk/>
            <pc:sldMk cId="1433640347" sldId="268"/>
            <ac:spMk id="27" creationId="{AD506B9F-B72E-491D-A3DA-4E662C7AABEC}"/>
          </ac:spMkLst>
        </pc:spChg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1130777152" sldId="270"/>
        </pc:sldMkLst>
      </pc:sldChg>
      <pc:sldChg chg="modSp mod">
        <pc:chgData name="타야라히랄" userId="4cbd64cf-559c-4aef-b363-525ec37fb7ad" providerId="ADAL" clId="{28F87769-2F2D-4CD4-B3EE-D1F51BB4CF57}" dt="2022-02-24T01:32:12.730" v="36" actId="6549"/>
        <pc:sldMkLst>
          <pc:docMk/>
          <pc:sldMk cId="2213630720" sldId="273"/>
        </pc:sldMkLst>
        <pc:spChg chg="mod">
          <ac:chgData name="타야라히랄" userId="4cbd64cf-559c-4aef-b363-525ec37fb7ad" providerId="ADAL" clId="{28F87769-2F2D-4CD4-B3EE-D1F51BB4CF57}" dt="2022-02-24T01:32:12.730" v="36" actId="6549"/>
          <ac:spMkLst>
            <pc:docMk/>
            <pc:sldMk cId="2213630720" sldId="273"/>
            <ac:spMk id="3" creationId="{00000000-0000-0000-0000-000000000000}"/>
          </ac:spMkLst>
        </pc:spChg>
      </pc:sldChg>
      <pc:sldChg chg="modNotesTx">
        <pc:chgData name="타야라히랄" userId="4cbd64cf-559c-4aef-b363-525ec37fb7ad" providerId="ADAL" clId="{28F87769-2F2D-4CD4-B3EE-D1F51BB4CF57}" dt="2022-02-25T07:34:09.160" v="93" actId="6549"/>
        <pc:sldMkLst>
          <pc:docMk/>
          <pc:sldMk cId="820320373" sldId="279"/>
        </pc:sldMkLst>
      </pc:sldChg>
      <pc:sldChg chg="modSp mod">
        <pc:chgData name="타야라히랄" userId="4cbd64cf-559c-4aef-b363-525ec37fb7ad" providerId="ADAL" clId="{28F87769-2F2D-4CD4-B3EE-D1F51BB4CF57}" dt="2022-02-24T01:50:21.826" v="92" actId="33524"/>
        <pc:sldMkLst>
          <pc:docMk/>
          <pc:sldMk cId="1796807113" sldId="284"/>
        </pc:sldMkLst>
        <pc:spChg chg="mod">
          <ac:chgData name="타야라히랄" userId="4cbd64cf-559c-4aef-b363-525ec37fb7ad" providerId="ADAL" clId="{28F87769-2F2D-4CD4-B3EE-D1F51BB4CF57}" dt="2022-02-24T01:50:21.826" v="92" actId="33524"/>
          <ac:spMkLst>
            <pc:docMk/>
            <pc:sldMk cId="1796807113" sldId="284"/>
            <ac:spMk id="3" creationId="{00000000-0000-0000-0000-000000000000}"/>
          </ac:spMkLst>
        </pc:spChg>
      </pc:sldChg>
      <pc:sldChg chg="del">
        <pc:chgData name="타야라히랄" userId="4cbd64cf-559c-4aef-b363-525ec37fb7ad" providerId="ADAL" clId="{28F87769-2F2D-4CD4-B3EE-D1F51BB4CF57}" dt="2022-02-24T01:45:52.367" v="70" actId="47"/>
        <pc:sldMkLst>
          <pc:docMk/>
          <pc:sldMk cId="2195373191" sldId="285"/>
        </pc:sldMkLst>
      </pc:sldChg>
      <pc:sldChg chg="modSp mod">
        <pc:chgData name="타야라히랄" userId="4cbd64cf-559c-4aef-b363-525ec37fb7ad" providerId="ADAL" clId="{28F87769-2F2D-4CD4-B3EE-D1F51BB4CF57}" dt="2022-02-24T01:46:08.119" v="78" actId="20577"/>
        <pc:sldMkLst>
          <pc:docMk/>
          <pc:sldMk cId="4034312350" sldId="286"/>
        </pc:sldMkLst>
        <pc:spChg chg="mod">
          <ac:chgData name="타야라히랄" userId="4cbd64cf-559c-4aef-b363-525ec37fb7ad" providerId="ADAL" clId="{28F87769-2F2D-4CD4-B3EE-D1F51BB4CF57}" dt="2022-02-24T01:46:08.119" v="78" actId="20577"/>
          <ac:spMkLst>
            <pc:docMk/>
            <pc:sldMk cId="4034312350" sldId="286"/>
            <ac:spMk id="2" creationId="{00000000-0000-0000-0000-000000000000}"/>
          </ac:spMkLst>
        </pc:spChg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1820341228" sldId="289"/>
        </pc:sldMkLst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2846012156" sldId="291"/>
        </pc:sldMkLst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2738707162" sldId="292"/>
        </pc:sldMkLst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4013734979" sldId="293"/>
        </pc:sldMkLst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290799128" sldId="294"/>
        </pc:sldMkLst>
      </pc:sldChg>
      <pc:sldChg chg="del">
        <pc:chgData name="타야라히랄" userId="4cbd64cf-559c-4aef-b363-525ec37fb7ad" providerId="ADAL" clId="{28F87769-2F2D-4CD4-B3EE-D1F51BB4CF57}" dt="2022-02-24T01:49:10.053" v="91" actId="47"/>
        <pc:sldMkLst>
          <pc:docMk/>
          <pc:sldMk cId="3103190464" sldId="297"/>
        </pc:sldMkLst>
      </pc:sldChg>
      <pc:sldChg chg="modSp mod">
        <pc:chgData name="타야라히랄" userId="4cbd64cf-559c-4aef-b363-525ec37fb7ad" providerId="ADAL" clId="{28F87769-2F2D-4CD4-B3EE-D1F51BB4CF57}" dt="2022-02-24T01:31:41.801" v="35" actId="948"/>
        <pc:sldMkLst>
          <pc:docMk/>
          <pc:sldMk cId="3307592115" sldId="298"/>
        </pc:sldMkLst>
        <pc:spChg chg="mod">
          <ac:chgData name="타야라히랄" userId="4cbd64cf-559c-4aef-b363-525ec37fb7ad" providerId="ADAL" clId="{28F87769-2F2D-4CD4-B3EE-D1F51BB4CF57}" dt="2022-02-24T01:31:41.801" v="35" actId="948"/>
          <ac:spMkLst>
            <pc:docMk/>
            <pc:sldMk cId="3307592115" sldId="298"/>
            <ac:spMk id="3" creationId="{BEA01B59-AA73-44AC-A5FF-B3DF298EC78E}"/>
          </ac:spMkLst>
        </pc:spChg>
      </pc:sldChg>
      <pc:sldChg chg="del">
        <pc:chgData name="타야라히랄" userId="4cbd64cf-559c-4aef-b363-525ec37fb7ad" providerId="ADAL" clId="{28F87769-2F2D-4CD4-B3EE-D1F51BB4CF57}" dt="2022-02-24T01:35:16.640" v="37" actId="47"/>
        <pc:sldMkLst>
          <pc:docMk/>
          <pc:sldMk cId="2266378506" sldId="299"/>
        </pc:sldMkLst>
      </pc:sldChg>
      <pc:sldChg chg="modSp mod">
        <pc:chgData name="타야라히랄" userId="4cbd64cf-559c-4aef-b363-525ec37fb7ad" providerId="ADAL" clId="{28F87769-2F2D-4CD4-B3EE-D1F51BB4CF57}" dt="2022-02-24T01:35:30.451" v="42" actId="20577"/>
        <pc:sldMkLst>
          <pc:docMk/>
          <pc:sldMk cId="3186288590" sldId="300"/>
        </pc:sldMkLst>
        <pc:spChg chg="mod">
          <ac:chgData name="타야라히랄" userId="4cbd64cf-559c-4aef-b363-525ec37fb7ad" providerId="ADAL" clId="{28F87769-2F2D-4CD4-B3EE-D1F51BB4CF57}" dt="2022-02-24T01:35:30.451" v="42" actId="20577"/>
          <ac:spMkLst>
            <pc:docMk/>
            <pc:sldMk cId="3186288590" sldId="300"/>
            <ac:spMk id="3" creationId="{03270600-43C5-4AD1-A07A-4A545015A478}"/>
          </ac:spMkLst>
        </pc:spChg>
      </pc:sldChg>
      <pc:sldChg chg="addSp delSp modSp new mod">
        <pc:chgData name="타야라히랄" userId="4cbd64cf-559c-4aef-b363-525ec37fb7ad" providerId="ADAL" clId="{28F87769-2F2D-4CD4-B3EE-D1F51BB4CF57}" dt="2022-02-24T01:45:47.078" v="69" actId="20577"/>
        <pc:sldMkLst>
          <pc:docMk/>
          <pc:sldMk cId="3274056778" sldId="301"/>
        </pc:sldMkLst>
        <pc:spChg chg="mod">
          <ac:chgData name="타야라히랄" userId="4cbd64cf-559c-4aef-b363-525ec37fb7ad" providerId="ADAL" clId="{28F87769-2F2D-4CD4-B3EE-D1F51BB4CF57}" dt="2022-02-24T01:45:47.078" v="69" actId="20577"/>
          <ac:spMkLst>
            <pc:docMk/>
            <pc:sldMk cId="3274056778" sldId="301"/>
            <ac:spMk id="2" creationId="{285800DA-86B5-474A-A270-F2F4B10C671E}"/>
          </ac:spMkLst>
        </pc:spChg>
        <pc:spChg chg="del">
          <ac:chgData name="타야라히랄" userId="4cbd64cf-559c-4aef-b363-525ec37fb7ad" providerId="ADAL" clId="{28F87769-2F2D-4CD4-B3EE-D1F51BB4CF57}" dt="2022-02-24T01:41:15.807" v="47" actId="22"/>
          <ac:spMkLst>
            <pc:docMk/>
            <pc:sldMk cId="3274056778" sldId="301"/>
            <ac:spMk id="3" creationId="{9A0AA9E2-D302-4485-91F7-5C862D02F9A2}"/>
          </ac:spMkLst>
        </pc:spChg>
        <pc:spChg chg="add mod">
          <ac:chgData name="타야라히랄" userId="4cbd64cf-559c-4aef-b363-525ec37fb7ad" providerId="ADAL" clId="{28F87769-2F2D-4CD4-B3EE-D1F51BB4CF57}" dt="2022-02-24T01:44:43.849" v="55" actId="1076"/>
          <ac:spMkLst>
            <pc:docMk/>
            <pc:sldMk cId="3274056778" sldId="301"/>
            <ac:spMk id="7" creationId="{CBCD7F30-722B-47FC-A93F-E1C983515E8C}"/>
          </ac:spMkLst>
        </pc:spChg>
        <pc:spChg chg="add mod">
          <ac:chgData name="타야라히랄" userId="4cbd64cf-559c-4aef-b363-525ec37fb7ad" providerId="ADAL" clId="{28F87769-2F2D-4CD4-B3EE-D1F51BB4CF57}" dt="2022-02-24T01:45:40.758" v="60" actId="20577"/>
          <ac:spMkLst>
            <pc:docMk/>
            <pc:sldMk cId="3274056778" sldId="301"/>
            <ac:spMk id="9" creationId="{CF24D039-4704-428D-8F58-38B6D67A2097}"/>
          </ac:spMkLst>
        </pc:spChg>
        <pc:picChg chg="add mod ord">
          <ac:chgData name="타야라히랄" userId="4cbd64cf-559c-4aef-b363-525ec37fb7ad" providerId="ADAL" clId="{28F87769-2F2D-4CD4-B3EE-D1F51BB4CF57}" dt="2022-02-24T01:41:28.550" v="52" actId="1076"/>
          <ac:picMkLst>
            <pc:docMk/>
            <pc:sldMk cId="3274056778" sldId="301"/>
            <ac:picMk id="5" creationId="{22D3C799-147B-45D9-976C-2C5A6F61E1FB}"/>
          </ac:picMkLst>
        </pc:picChg>
      </pc:sldChg>
    </pc:docChg>
  </pc:docChgLst>
  <pc:docChgLst>
    <pc:chgData name="타야라히랄" userId="4cbd64cf-559c-4aef-b363-525ec37fb7ad" providerId="ADAL" clId="{42ACDB50-1F15-446C-BECA-7017FC712A0F}"/>
    <pc:docChg chg="undo custSel delSld modSld">
      <pc:chgData name="타야라히랄" userId="4cbd64cf-559c-4aef-b363-525ec37fb7ad" providerId="ADAL" clId="{42ACDB50-1F15-446C-BECA-7017FC712A0F}" dt="2023-03-24T01:54:34.677" v="128" actId="1076"/>
      <pc:docMkLst>
        <pc:docMk/>
      </pc:docMkLst>
      <pc:sldChg chg="modSp mod">
        <pc:chgData name="타야라히랄" userId="4cbd64cf-559c-4aef-b363-525ec37fb7ad" providerId="ADAL" clId="{42ACDB50-1F15-446C-BECA-7017FC712A0F}" dt="2023-03-24T01:53:05.719" v="77" actId="20577"/>
        <pc:sldMkLst>
          <pc:docMk/>
          <pc:sldMk cId="1609272880" sldId="256"/>
        </pc:sldMkLst>
        <pc:spChg chg="mod">
          <ac:chgData name="타야라히랄" userId="4cbd64cf-559c-4aef-b363-525ec37fb7ad" providerId="ADAL" clId="{42ACDB50-1F15-446C-BECA-7017FC712A0F}" dt="2023-03-24T01:53:05.719" v="77" actId="20577"/>
          <ac:spMkLst>
            <pc:docMk/>
            <pc:sldMk cId="1609272880" sldId="256"/>
            <ac:spMk id="2" creationId="{00000000-0000-0000-0000-000000000000}"/>
          </ac:spMkLst>
        </pc:spChg>
      </pc:sldChg>
      <pc:sldChg chg="addSp delSp modSp mod modAnim">
        <pc:chgData name="타야라히랄" userId="4cbd64cf-559c-4aef-b363-525ec37fb7ad" providerId="ADAL" clId="{42ACDB50-1F15-446C-BECA-7017FC712A0F}" dt="2023-03-24T01:14:18.429" v="67"/>
        <pc:sldMkLst>
          <pc:docMk/>
          <pc:sldMk cId="1802171135" sldId="275"/>
        </pc:sldMkLst>
        <pc:spChg chg="add mod">
          <ac:chgData name="타야라히랄" userId="4cbd64cf-559c-4aef-b363-525ec37fb7ad" providerId="ADAL" clId="{42ACDB50-1F15-446C-BECA-7017FC712A0F}" dt="2023-03-24T01:12:23.774" v="40" actId="20577"/>
          <ac:spMkLst>
            <pc:docMk/>
            <pc:sldMk cId="1802171135" sldId="275"/>
            <ac:spMk id="7" creationId="{7B9C1F9E-D2D4-709D-7A27-20F42A4097B9}"/>
          </ac:spMkLst>
        </pc:spChg>
        <pc:spChg chg="add mod">
          <ac:chgData name="타야라히랄" userId="4cbd64cf-559c-4aef-b363-525ec37fb7ad" providerId="ADAL" clId="{42ACDB50-1F15-446C-BECA-7017FC712A0F}" dt="2023-03-24T01:13:07.223" v="49"/>
          <ac:spMkLst>
            <pc:docMk/>
            <pc:sldMk cId="1802171135" sldId="275"/>
            <ac:spMk id="10" creationId="{7F7E1D54-C0B6-8F4E-66DC-D4B543119D71}"/>
          </ac:spMkLst>
        </pc:spChg>
        <pc:spChg chg="add del">
          <ac:chgData name="타야라히랄" userId="4cbd64cf-559c-4aef-b363-525ec37fb7ad" providerId="ADAL" clId="{42ACDB50-1F15-446C-BECA-7017FC712A0F}" dt="2023-03-24T01:13:30.220" v="51" actId="22"/>
          <ac:spMkLst>
            <pc:docMk/>
            <pc:sldMk cId="1802171135" sldId="275"/>
            <ac:spMk id="12" creationId="{D11408E0-18B9-6549-1409-A5CE2AAA5330}"/>
          </ac:spMkLst>
        </pc:spChg>
        <pc:spChg chg="add mod">
          <ac:chgData name="타야라히랄" userId="4cbd64cf-559c-4aef-b363-525ec37fb7ad" providerId="ADAL" clId="{42ACDB50-1F15-446C-BECA-7017FC712A0F}" dt="2023-03-24T01:13:56.362" v="63" actId="20577"/>
          <ac:spMkLst>
            <pc:docMk/>
            <pc:sldMk cId="1802171135" sldId="275"/>
            <ac:spMk id="14" creationId="{A7E00FA6-A4A0-22D3-3181-BF96BF3B486A}"/>
          </ac:spMkLst>
        </pc:spChg>
        <pc:graphicFrameChg chg="add del mod">
          <ac:chgData name="타야라히랄" userId="4cbd64cf-559c-4aef-b363-525ec37fb7ad" providerId="ADAL" clId="{42ACDB50-1F15-446C-BECA-7017FC712A0F}" dt="2023-03-24T01:10:31.796" v="3"/>
          <ac:graphicFrameMkLst>
            <pc:docMk/>
            <pc:sldMk cId="1802171135" sldId="275"/>
            <ac:graphicFrameMk id="3" creationId="{1410C3AD-42ED-2F51-A3FE-684EE76944D4}"/>
          </ac:graphicFrameMkLst>
        </pc:graphicFrameChg>
        <pc:graphicFrameChg chg="add del mod">
          <ac:chgData name="타야라히랄" userId="4cbd64cf-559c-4aef-b363-525ec37fb7ad" providerId="ADAL" clId="{42ACDB50-1F15-446C-BECA-7017FC712A0F}" dt="2023-03-24T01:10:35.204" v="5"/>
          <ac:graphicFrameMkLst>
            <pc:docMk/>
            <pc:sldMk cId="1802171135" sldId="275"/>
            <ac:graphicFrameMk id="4" creationId="{2730E30E-C005-E727-90D9-23C8F81B7B86}"/>
          </ac:graphicFrameMkLst>
        </pc:graphicFrameChg>
        <pc:graphicFrameChg chg="add del mod">
          <ac:chgData name="타야라히랄" userId="4cbd64cf-559c-4aef-b363-525ec37fb7ad" providerId="ADAL" clId="{42ACDB50-1F15-446C-BECA-7017FC712A0F}" dt="2023-03-24T01:11:23.065" v="21"/>
          <ac:graphicFrameMkLst>
            <pc:docMk/>
            <pc:sldMk cId="1802171135" sldId="275"/>
            <ac:graphicFrameMk id="8" creationId="{C85699BA-265B-AE5A-A95D-EF13C525278A}"/>
          </ac:graphicFrameMkLst>
        </pc:graphicFrameChg>
        <pc:graphicFrameChg chg="add del mod">
          <ac:chgData name="타야라히랄" userId="4cbd64cf-559c-4aef-b363-525ec37fb7ad" providerId="ADAL" clId="{42ACDB50-1F15-446C-BECA-7017FC712A0F}" dt="2023-03-24T01:13:51.103" v="58"/>
          <ac:graphicFrameMkLst>
            <pc:docMk/>
            <pc:sldMk cId="1802171135" sldId="275"/>
            <ac:graphicFrameMk id="15" creationId="{5113E6BE-A216-FFF5-408D-BD8D15AB9BE4}"/>
          </ac:graphicFrameMkLst>
        </pc:graphicFrameChg>
        <pc:picChg chg="mod">
          <ac:chgData name="타야라히랄" userId="4cbd64cf-559c-4aef-b363-525ec37fb7ad" providerId="ADAL" clId="{42ACDB50-1F15-446C-BECA-7017FC712A0F}" dt="2023-03-24T01:11:28.676" v="25" actId="14100"/>
          <ac:picMkLst>
            <pc:docMk/>
            <pc:sldMk cId="1802171135" sldId="275"/>
            <ac:picMk id="5" creationId="{5AA57060-4035-5A68-0D53-EAB01FBF67EF}"/>
          </ac:picMkLst>
        </pc:picChg>
      </pc:sldChg>
      <pc:sldChg chg="modSp mod">
        <pc:chgData name="타야라히랄" userId="4cbd64cf-559c-4aef-b363-525ec37fb7ad" providerId="ADAL" clId="{42ACDB50-1F15-446C-BECA-7017FC712A0F}" dt="2023-03-24T01:15:00.898" v="73" actId="20577"/>
        <pc:sldMkLst>
          <pc:docMk/>
          <pc:sldMk cId="1214086796" sldId="280"/>
        </pc:sldMkLst>
        <pc:spChg chg="mod">
          <ac:chgData name="타야라히랄" userId="4cbd64cf-559c-4aef-b363-525ec37fb7ad" providerId="ADAL" clId="{42ACDB50-1F15-446C-BECA-7017FC712A0F}" dt="2023-03-24T01:15:00.898" v="73" actId="20577"/>
          <ac:spMkLst>
            <pc:docMk/>
            <pc:sldMk cId="1214086796" sldId="280"/>
            <ac:spMk id="7" creationId="{1E3DFDFA-EFA1-AE05-B1CA-5E5960CB871A}"/>
          </ac:spMkLst>
        </pc:spChg>
        <pc:picChg chg="mod">
          <ac:chgData name="타야라히랄" userId="4cbd64cf-559c-4aef-b363-525ec37fb7ad" providerId="ADAL" clId="{42ACDB50-1F15-446C-BECA-7017FC712A0F}" dt="2023-03-24T01:14:51.834" v="68" actId="14100"/>
          <ac:picMkLst>
            <pc:docMk/>
            <pc:sldMk cId="1214086796" sldId="280"/>
            <ac:picMk id="5" creationId="{7181651C-1052-8D0C-BFE6-1F32CBA5596A}"/>
          </ac:picMkLst>
        </pc:picChg>
      </pc:sldChg>
      <pc:sldChg chg="modSp mod">
        <pc:chgData name="타야라히랄" userId="4cbd64cf-559c-4aef-b363-525ec37fb7ad" providerId="ADAL" clId="{42ACDB50-1F15-446C-BECA-7017FC712A0F}" dt="2023-03-24T01:16:40.592" v="74" actId="1076"/>
        <pc:sldMkLst>
          <pc:docMk/>
          <pc:sldMk cId="3356695558" sldId="283"/>
        </pc:sldMkLst>
        <pc:picChg chg="mod">
          <ac:chgData name="타야라히랄" userId="4cbd64cf-559c-4aef-b363-525ec37fb7ad" providerId="ADAL" clId="{42ACDB50-1F15-446C-BECA-7017FC712A0F}" dt="2023-03-24T01:16:40.592" v="74" actId="1076"/>
          <ac:picMkLst>
            <pc:docMk/>
            <pc:sldMk cId="3356695558" sldId="283"/>
            <ac:picMk id="5" creationId="{3994E197-8C32-A675-FC73-B6DD9EBCC189}"/>
          </ac:picMkLst>
        </pc:picChg>
      </pc:sldChg>
      <pc:sldChg chg="del">
        <pc:chgData name="타야라히랄" userId="4cbd64cf-559c-4aef-b363-525ec37fb7ad" providerId="ADAL" clId="{42ACDB50-1F15-446C-BECA-7017FC712A0F}" dt="2023-03-24T01:38:24.842" v="75" actId="2696"/>
        <pc:sldMkLst>
          <pc:docMk/>
          <pc:sldMk cId="887977546" sldId="287"/>
        </pc:sldMkLst>
      </pc:sldChg>
      <pc:sldChg chg="del">
        <pc:chgData name="타야라히랄" userId="4cbd64cf-559c-4aef-b363-525ec37fb7ad" providerId="ADAL" clId="{42ACDB50-1F15-446C-BECA-7017FC712A0F}" dt="2023-03-24T01:44:00.921" v="76" actId="2696"/>
        <pc:sldMkLst>
          <pc:docMk/>
          <pc:sldMk cId="1874443894" sldId="290"/>
        </pc:sldMkLst>
      </pc:sldChg>
      <pc:sldChg chg="addSp modSp mod">
        <pc:chgData name="타야라히랄" userId="4cbd64cf-559c-4aef-b363-525ec37fb7ad" providerId="ADAL" clId="{42ACDB50-1F15-446C-BECA-7017FC712A0F}" dt="2023-03-24T01:54:34.677" v="128" actId="1076"/>
        <pc:sldMkLst>
          <pc:docMk/>
          <pc:sldMk cId="432755432" sldId="302"/>
        </pc:sldMkLst>
        <pc:spChg chg="add mod">
          <ac:chgData name="타야라히랄" userId="4cbd64cf-559c-4aef-b363-525ec37fb7ad" providerId="ADAL" clId="{42ACDB50-1F15-446C-BECA-7017FC712A0F}" dt="2023-03-24T01:54:34.677" v="128" actId="1076"/>
          <ac:spMkLst>
            <pc:docMk/>
            <pc:sldMk cId="432755432" sldId="302"/>
            <ac:spMk id="5" creationId="{8E37E0E8-809A-A1C9-2775-11B218C819C7}"/>
          </ac:spMkLst>
        </pc:spChg>
      </pc:sldChg>
    </pc:docChg>
  </pc:docChgLst>
  <pc:docChgLst>
    <pc:chgData name="타야라히랄" userId="4cbd64cf-559c-4aef-b363-525ec37fb7ad" providerId="ADAL" clId="{1CFC4B94-8DEF-43E3-9CEA-812FF6DB2C9D}"/>
    <pc:docChg chg="undo custSel delSld modSld">
      <pc:chgData name="타야라히랄" userId="4cbd64cf-559c-4aef-b363-525ec37fb7ad" providerId="ADAL" clId="{1CFC4B94-8DEF-43E3-9CEA-812FF6DB2C9D}" dt="2023-03-02T01:07:43.967" v="124" actId="47"/>
      <pc:docMkLst>
        <pc:docMk/>
      </pc:docMkLst>
      <pc:sldChg chg="addSp delSp modSp mod setBg delDesignElem">
        <pc:chgData name="타야라히랄" userId="4cbd64cf-559c-4aef-b363-525ec37fb7ad" providerId="ADAL" clId="{1CFC4B94-8DEF-43E3-9CEA-812FF6DB2C9D}" dt="2023-03-02T01:03:47.253" v="27" actId="26606"/>
        <pc:sldMkLst>
          <pc:docMk/>
          <pc:sldMk cId="1609272880" sldId="256"/>
        </pc:sldMkLst>
        <pc:spChg chg="mod ord">
          <ac:chgData name="타야라히랄" userId="4cbd64cf-559c-4aef-b363-525ec37fb7ad" providerId="ADAL" clId="{1CFC4B94-8DEF-43E3-9CEA-812FF6DB2C9D}" dt="2023-03-02T01:03:47.253" v="27" actId="26606"/>
          <ac:spMkLst>
            <pc:docMk/>
            <pc:sldMk cId="1609272880" sldId="256"/>
            <ac:spMk id="2" creationId="{00000000-0000-0000-0000-000000000000}"/>
          </ac:spMkLst>
        </pc:spChg>
        <pc:spChg chg="del">
          <ac:chgData name="타야라히랄" userId="4cbd64cf-559c-4aef-b363-525ec37fb7ad" providerId="ADAL" clId="{1CFC4B94-8DEF-43E3-9CEA-812FF6DB2C9D}" dt="2023-03-02T01:02:21.129" v="5" actId="478"/>
          <ac:spMkLst>
            <pc:docMk/>
            <pc:sldMk cId="1609272880" sldId="256"/>
            <ac:spMk id="3" creationId="{00000000-0000-0000-0000-000000000000}"/>
          </ac:spMkLst>
        </pc:spChg>
        <pc:spChg chg="add del">
          <ac:chgData name="타야라히랄" userId="4cbd64cf-559c-4aef-b363-525ec37fb7ad" providerId="ADAL" clId="{1CFC4B94-8DEF-43E3-9CEA-812FF6DB2C9D}" dt="2023-03-02T01:03:38.599" v="22" actId="26606"/>
          <ac:spMkLst>
            <pc:docMk/>
            <pc:sldMk cId="1609272880" sldId="256"/>
            <ac:spMk id="7" creationId="{1FBD4BA0-5E13-4403-B4A7-40DF3A0185D3}"/>
          </ac:spMkLst>
        </pc:spChg>
        <pc:spChg chg="add del">
          <ac:chgData name="타야라히랄" userId="4cbd64cf-559c-4aef-b363-525ec37fb7ad" providerId="ADAL" clId="{1CFC4B94-8DEF-43E3-9CEA-812FF6DB2C9D}" dt="2023-03-02T01:03:09" v="12"/>
          <ac:spMkLst>
            <pc:docMk/>
            <pc:sldMk cId="1609272880" sldId="256"/>
            <ac:spMk id="8" creationId="{C63C853E-3842-4594-86A9-051FFAF4D343}"/>
          </ac:spMkLst>
        </pc:spChg>
        <pc:spChg chg="add del">
          <ac:chgData name="타야라히랄" userId="4cbd64cf-559c-4aef-b363-525ec37fb7ad" providerId="ADAL" clId="{1CFC4B94-8DEF-43E3-9CEA-812FF6DB2C9D}" dt="2023-03-02T01:03:09" v="12"/>
          <ac:spMkLst>
            <pc:docMk/>
            <pc:sldMk cId="1609272880" sldId="256"/>
            <ac:spMk id="16" creationId="{2E67E8BF-E4B2-4098-9FB3-9E400BD86935}"/>
          </ac:spMkLst>
        </pc:spChg>
        <pc:spChg chg="add del">
          <ac:chgData name="타야라히랄" userId="4cbd64cf-559c-4aef-b363-525ec37fb7ad" providerId="ADAL" clId="{1CFC4B94-8DEF-43E3-9CEA-812FF6DB2C9D}" dt="2023-03-02T01:03:40.507" v="24" actId="26606"/>
          <ac:spMkLst>
            <pc:docMk/>
            <pc:sldMk cId="1609272880" sldId="256"/>
            <ac:spMk id="35" creationId="{BEBFA723-5A7B-472D-ABD7-1526B8D3A38B}"/>
          </ac:spMkLst>
        </pc:spChg>
        <pc:spChg chg="add del">
          <ac:chgData name="타야라히랄" userId="4cbd64cf-559c-4aef-b363-525ec37fb7ad" providerId="ADAL" clId="{1CFC4B94-8DEF-43E3-9CEA-812FF6DB2C9D}" dt="2023-03-02T01:03:40.507" v="24" actId="26606"/>
          <ac:spMkLst>
            <pc:docMk/>
            <pc:sldMk cId="1609272880" sldId="256"/>
            <ac:spMk id="36" creationId="{A6B27065-399A-4CF7-BF70-CF79B9848FC1}"/>
          </ac:spMkLst>
        </pc:spChg>
        <pc:spChg chg="add del">
          <ac:chgData name="타야라히랄" userId="4cbd64cf-559c-4aef-b363-525ec37fb7ad" providerId="ADAL" clId="{1CFC4B94-8DEF-43E3-9CEA-812FF6DB2C9D}" dt="2023-03-02T01:03:47.249" v="26" actId="26606"/>
          <ac:spMkLst>
            <pc:docMk/>
            <pc:sldMk cId="1609272880" sldId="256"/>
            <ac:spMk id="40" creationId="{A8384FB5-9ADC-4DDC-881B-597D56F5B15D}"/>
          </ac:spMkLst>
        </pc:spChg>
        <pc:spChg chg="add del">
          <ac:chgData name="타야라히랄" userId="4cbd64cf-559c-4aef-b363-525ec37fb7ad" providerId="ADAL" clId="{1CFC4B94-8DEF-43E3-9CEA-812FF6DB2C9D}" dt="2023-03-02T01:03:47.249" v="26" actId="26606"/>
          <ac:spMkLst>
            <pc:docMk/>
            <pc:sldMk cId="1609272880" sldId="256"/>
            <ac:spMk id="41" creationId="{91E5A9A7-95C6-4F4F-B00E-C82E07FE62EF}"/>
          </ac:spMkLst>
        </pc:spChg>
        <pc:spChg chg="add del">
          <ac:chgData name="타야라히랄" userId="4cbd64cf-559c-4aef-b363-525ec37fb7ad" providerId="ADAL" clId="{1CFC4B94-8DEF-43E3-9CEA-812FF6DB2C9D}" dt="2023-03-02T01:03:47.249" v="26" actId="26606"/>
          <ac:spMkLst>
            <pc:docMk/>
            <pc:sldMk cId="1609272880" sldId="256"/>
            <ac:spMk id="42" creationId="{D07DD2DE-F619-49DD-B5E7-03A290FF4ED1}"/>
          </ac:spMkLst>
        </pc:spChg>
        <pc:spChg chg="add del">
          <ac:chgData name="타야라히랄" userId="4cbd64cf-559c-4aef-b363-525ec37fb7ad" providerId="ADAL" clId="{1CFC4B94-8DEF-43E3-9CEA-812FF6DB2C9D}" dt="2023-03-02T01:03:47.249" v="26" actId="26606"/>
          <ac:spMkLst>
            <pc:docMk/>
            <pc:sldMk cId="1609272880" sldId="256"/>
            <ac:spMk id="43" creationId="{85149191-5F60-4A28-AAFF-039F96B0F3EC}"/>
          </ac:spMkLst>
        </pc:spChg>
        <pc:spChg chg="add del">
          <ac:chgData name="타야라히랄" userId="4cbd64cf-559c-4aef-b363-525ec37fb7ad" providerId="ADAL" clId="{1CFC4B94-8DEF-43E3-9CEA-812FF6DB2C9D}" dt="2023-03-02T01:03:47.249" v="26" actId="26606"/>
          <ac:spMkLst>
            <pc:docMk/>
            <pc:sldMk cId="1609272880" sldId="256"/>
            <ac:spMk id="44" creationId="{F8260ED5-17F7-4158-B241-D51DD4CF1B7E}"/>
          </ac:spMkLst>
        </pc:spChg>
        <pc:spChg chg="add">
          <ac:chgData name="타야라히랄" userId="4cbd64cf-559c-4aef-b363-525ec37fb7ad" providerId="ADAL" clId="{1CFC4B94-8DEF-43E3-9CEA-812FF6DB2C9D}" dt="2023-03-02T01:03:47.253" v="27" actId="26606"/>
          <ac:spMkLst>
            <pc:docMk/>
            <pc:sldMk cId="1609272880" sldId="256"/>
            <ac:spMk id="46" creationId="{37C89E4B-3C9F-44B9-8B86-D9E3D112D8EC}"/>
          </ac:spMkLst>
        </pc:spChg>
        <pc:grpChg chg="add del">
          <ac:chgData name="타야라히랄" userId="4cbd64cf-559c-4aef-b363-525ec37fb7ad" providerId="ADAL" clId="{1CFC4B94-8DEF-43E3-9CEA-812FF6DB2C9D}" dt="2023-03-02T01:03:38.599" v="22" actId="26606"/>
          <ac:grpSpMkLst>
            <pc:docMk/>
            <pc:sldMk cId="1609272880" sldId="256"/>
            <ac:grpSpMk id="9" creationId="{622F0806-F5D8-4CCD-A924-6CC3D7BB26F7}"/>
          </ac:grpSpMkLst>
        </pc:grpChg>
        <pc:grpChg chg="add del">
          <ac:chgData name="타야라히랄" userId="4cbd64cf-559c-4aef-b363-525ec37fb7ad" providerId="ADAL" clId="{1CFC4B94-8DEF-43E3-9CEA-812FF6DB2C9D}" dt="2023-03-02T01:03:40.507" v="24" actId="26606"/>
          <ac:grpSpMkLst>
            <pc:docMk/>
            <pc:sldMk cId="1609272880" sldId="256"/>
            <ac:grpSpMk id="37" creationId="{CF22986C-DDF7-4109-9D6A-006800D6B041}"/>
          </ac:grpSpMkLst>
        </pc:grpChg>
        <pc:picChg chg="add del mod">
          <ac:chgData name="타야라히랄" userId="4cbd64cf-559c-4aef-b363-525ec37fb7ad" providerId="ADAL" clId="{1CFC4B94-8DEF-43E3-9CEA-812FF6DB2C9D}" dt="2023-03-02T01:03:06.503" v="10" actId="21"/>
          <ac:picMkLst>
            <pc:docMk/>
            <pc:sldMk cId="1609272880" sldId="256"/>
            <ac:picMk id="4" creationId="{B02A0259-E3C5-4280-8448-42D00FA50943}"/>
          </ac:picMkLst>
        </pc:picChg>
        <pc:picChg chg="add mod ord">
          <ac:chgData name="타야라히랄" userId="4cbd64cf-559c-4aef-b363-525ec37fb7ad" providerId="ADAL" clId="{1CFC4B94-8DEF-43E3-9CEA-812FF6DB2C9D}" dt="2023-03-02T01:03:47.253" v="27" actId="26606"/>
          <ac:picMkLst>
            <pc:docMk/>
            <pc:sldMk cId="1609272880" sldId="256"/>
            <ac:picMk id="5" creationId="{6E200A30-7653-E15F-B837-39BC71862BF8}"/>
          </ac:picMkLst>
        </pc:picChg>
        <pc:picChg chg="add del">
          <ac:chgData name="타야라히랄" userId="4cbd64cf-559c-4aef-b363-525ec37fb7ad" providerId="ADAL" clId="{1CFC4B94-8DEF-43E3-9CEA-812FF6DB2C9D}" dt="2023-03-02T01:03:09" v="12"/>
          <ac:picMkLst>
            <pc:docMk/>
            <pc:sldMk cId="1609272880" sldId="256"/>
            <ac:picMk id="10" creationId="{B591CDC5-6B61-4116-B3B5-0FF42B6E606D}"/>
          </ac:picMkLst>
        </pc:picChg>
        <pc:cxnChg chg="add del">
          <ac:chgData name="타야라히랄" userId="4cbd64cf-559c-4aef-b363-525ec37fb7ad" providerId="ADAL" clId="{1CFC4B94-8DEF-43E3-9CEA-812FF6DB2C9D}" dt="2023-03-02T01:03:09" v="12"/>
          <ac:cxnSpMkLst>
            <pc:docMk/>
            <pc:sldMk cId="1609272880" sldId="256"/>
            <ac:cxnSpMk id="12" creationId="{25B08984-5BEB-422F-A364-2B41E6A516EB}"/>
          </ac:cxnSpMkLst>
        </pc:cxnChg>
        <pc:cxnChg chg="add del">
          <ac:chgData name="타야라히랄" userId="4cbd64cf-559c-4aef-b363-525ec37fb7ad" providerId="ADAL" clId="{1CFC4B94-8DEF-43E3-9CEA-812FF6DB2C9D}" dt="2023-03-02T01:03:09" v="12"/>
          <ac:cxnSpMkLst>
            <pc:docMk/>
            <pc:sldMk cId="1609272880" sldId="256"/>
            <ac:cxnSpMk id="14" creationId="{A8F413B1-54E0-4B16-92AB-1CC5C7D645BC}"/>
          </ac:cxnSpMkLst>
        </pc:cxnChg>
        <pc:cxnChg chg="add del">
          <ac:chgData name="타야라히랄" userId="4cbd64cf-559c-4aef-b363-525ec37fb7ad" providerId="ADAL" clId="{1CFC4B94-8DEF-43E3-9CEA-812FF6DB2C9D}" dt="2023-03-02T01:03:09" v="12"/>
          <ac:cxnSpMkLst>
            <pc:docMk/>
            <pc:sldMk cId="1609272880" sldId="256"/>
            <ac:cxnSpMk id="18" creationId="{3781A10F-5DF6-4C9B-AE0B-5249E4399D26}"/>
          </ac:cxnSpMkLst>
        </pc:cxnChg>
        <pc:cxnChg chg="add">
          <ac:chgData name="타야라히랄" userId="4cbd64cf-559c-4aef-b363-525ec37fb7ad" providerId="ADAL" clId="{1CFC4B94-8DEF-43E3-9CEA-812FF6DB2C9D}" dt="2023-03-02T01:03:47.253" v="27" actId="26606"/>
          <ac:cxnSpMkLst>
            <pc:docMk/>
            <pc:sldMk cId="1609272880" sldId="256"/>
            <ac:cxnSpMk id="47" creationId="{AA2EAA10-076F-46BD-8F0F-B9A2FB77A85C}"/>
          </ac:cxnSpMkLst>
        </pc:cxnChg>
        <pc:cxnChg chg="add">
          <ac:chgData name="타야라히랄" userId="4cbd64cf-559c-4aef-b363-525ec37fb7ad" providerId="ADAL" clId="{1CFC4B94-8DEF-43E3-9CEA-812FF6DB2C9D}" dt="2023-03-02T01:03:47.253" v="27" actId="26606"/>
          <ac:cxnSpMkLst>
            <pc:docMk/>
            <pc:sldMk cId="1609272880" sldId="256"/>
            <ac:cxnSpMk id="48" creationId="{D891E407-403B-4764-86C9-33A56D3BCAA3}"/>
          </ac:cxnSpMkLst>
        </pc:cxn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2836946267" sldId="257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2836946267" sldId="257"/>
            <ac:spMk id="2" creationId="{00000000-0000-0000-0000-000000000000}"/>
          </ac:spMkLst>
        </pc:spChg>
      </pc:sldChg>
      <pc:sldChg chg="modSp mod">
        <pc:chgData name="타야라히랄" userId="4cbd64cf-559c-4aef-b363-525ec37fb7ad" providerId="ADAL" clId="{1CFC4B94-8DEF-43E3-9CEA-812FF6DB2C9D}" dt="2023-03-02T01:07:17.633" v="110" actId="1076"/>
        <pc:sldMkLst>
          <pc:docMk/>
          <pc:sldMk cId="181420019" sldId="263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181420019" sldId="263"/>
            <ac:spMk id="2" creationId="{00000000-0000-0000-0000-000000000000}"/>
          </ac:spMkLst>
        </pc:spChg>
        <pc:spChg chg="mod">
          <ac:chgData name="타야라히랄" userId="4cbd64cf-559c-4aef-b363-525ec37fb7ad" providerId="ADAL" clId="{1CFC4B94-8DEF-43E3-9CEA-812FF6DB2C9D}" dt="2023-03-02T01:07:17.633" v="110" actId="1076"/>
          <ac:spMkLst>
            <pc:docMk/>
            <pc:sldMk cId="181420019" sldId="263"/>
            <ac:spMk id="4" creationId="{00000000-0000-0000-0000-000000000000}"/>
          </ac:spMkLst>
        </pc:spChg>
        <pc:picChg chg="mod">
          <ac:chgData name="타야라히랄" userId="4cbd64cf-559c-4aef-b363-525ec37fb7ad" providerId="ADAL" clId="{1CFC4B94-8DEF-43E3-9CEA-812FF6DB2C9D}" dt="2023-03-02T01:07:12.808" v="109" actId="14100"/>
          <ac:picMkLst>
            <pc:docMk/>
            <pc:sldMk cId="181420019" sldId="263"/>
            <ac:picMk id="4098" creationId="{00000000-0000-0000-0000-000000000000}"/>
          </ac:picMkLst>
        </pc:pic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1433640347" sldId="268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1433640347" sldId="268"/>
            <ac:spMk id="26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1268555822" sldId="271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1268555822" sldId="271"/>
            <ac:spMk id="2" creationId="{00000000-0000-0000-0000-000000000000}"/>
          </ac:spMkLst>
        </pc:spChg>
      </pc:sldChg>
      <pc:sldChg chg="modSp mod">
        <pc:chgData name="타야라히랄" userId="4cbd64cf-559c-4aef-b363-525ec37fb7ad" providerId="ADAL" clId="{1CFC4B94-8DEF-43E3-9CEA-812FF6DB2C9D}" dt="2023-03-02T01:03:11.250" v="16"/>
        <pc:sldMkLst>
          <pc:docMk/>
          <pc:sldMk cId="2213630720" sldId="273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2213630720" sldId="273"/>
            <ac:spMk id="2" creationId="{00000000-0000-0000-0000-000000000000}"/>
          </ac:spMkLst>
        </pc:spChg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2213630720" sldId="273"/>
            <ac:spMk id="3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1965592953" sldId="274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1965592953" sldId="274"/>
            <ac:spMk id="2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2989238877" sldId="276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2989238877" sldId="276"/>
            <ac:spMk id="2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3292759274" sldId="277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3292759274" sldId="277"/>
            <ac:spMk id="2" creationId="{00000000-0000-0000-0000-000000000000}"/>
          </ac:spMkLst>
        </pc:spChg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3292759274" sldId="277"/>
            <ac:spMk id="3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2568434506" sldId="278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2568434506" sldId="278"/>
            <ac:spMk id="2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2661584697" sldId="283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2661584697" sldId="283"/>
            <ac:spMk id="2" creationId="{00000000-0000-0000-0000-000000000000}"/>
          </ac:spMkLst>
        </pc:spChg>
      </pc:sldChg>
      <pc:sldChg chg="modSp mod">
        <pc:chgData name="타야라히랄" userId="4cbd64cf-559c-4aef-b363-525ec37fb7ad" providerId="ADAL" clId="{1CFC4B94-8DEF-43E3-9CEA-812FF6DB2C9D}" dt="2023-03-02T01:03:11.250" v="16"/>
        <pc:sldMkLst>
          <pc:docMk/>
          <pc:sldMk cId="1796807113" sldId="284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1796807113" sldId="284"/>
            <ac:spMk id="2" creationId="{00000000-0000-0000-0000-000000000000}"/>
          </ac:spMkLst>
        </pc:spChg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1796807113" sldId="284"/>
            <ac:spMk id="3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4034312350" sldId="286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4034312350" sldId="286"/>
            <ac:spMk id="2" creationId="{00000000-0000-0000-0000-000000000000}"/>
          </ac:spMkLst>
        </pc:spChg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4034312350" sldId="286"/>
            <ac:spMk id="3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665125614" sldId="287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665125614" sldId="287"/>
            <ac:spMk id="2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735930999" sldId="295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735930999" sldId="295"/>
            <ac:spMk id="2" creationId="{00000000-0000-0000-0000-000000000000}"/>
          </ac:spMkLst>
        </pc:spChg>
      </pc:sldChg>
      <pc:sldChg chg="modSp">
        <pc:chgData name="타야라히랄" userId="4cbd64cf-559c-4aef-b363-525ec37fb7ad" providerId="ADAL" clId="{1CFC4B94-8DEF-43E3-9CEA-812FF6DB2C9D}" dt="2023-03-02T01:03:11.250" v="16"/>
        <pc:sldMkLst>
          <pc:docMk/>
          <pc:sldMk cId="2208968163" sldId="296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2208968163" sldId="296"/>
            <ac:spMk id="2" creationId="{00000000-0000-0000-0000-000000000000}"/>
          </ac:spMkLst>
        </pc:spChg>
      </pc:sldChg>
      <pc:sldChg chg="modSp mod setBg setClrOvrMap">
        <pc:chgData name="타야라히랄" userId="4cbd64cf-559c-4aef-b363-525ec37fb7ad" providerId="ADAL" clId="{1CFC4B94-8DEF-43E3-9CEA-812FF6DB2C9D}" dt="2023-03-02T01:06:07.481" v="106" actId="20577"/>
        <pc:sldMkLst>
          <pc:docMk/>
          <pc:sldMk cId="3307592115" sldId="298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3307592115" sldId="298"/>
            <ac:spMk id="2" creationId="{D91A49CE-0308-4CDA-9F0B-7BFFB1C85A28}"/>
          </ac:spMkLst>
        </pc:spChg>
        <pc:spChg chg="mod">
          <ac:chgData name="타야라히랄" userId="4cbd64cf-559c-4aef-b363-525ec37fb7ad" providerId="ADAL" clId="{1CFC4B94-8DEF-43E3-9CEA-812FF6DB2C9D}" dt="2023-03-02T01:06:07.481" v="106" actId="20577"/>
          <ac:spMkLst>
            <pc:docMk/>
            <pc:sldMk cId="3307592115" sldId="298"/>
            <ac:spMk id="3" creationId="{BEA01B59-AA73-44AC-A5FF-B3DF298EC78E}"/>
          </ac:spMkLst>
        </pc:spChg>
      </pc:sldChg>
      <pc:sldChg chg="modSp mod">
        <pc:chgData name="타야라히랄" userId="4cbd64cf-559c-4aef-b363-525ec37fb7ad" providerId="ADAL" clId="{1CFC4B94-8DEF-43E3-9CEA-812FF6DB2C9D}" dt="2023-03-02T01:07:25.448" v="123" actId="20577"/>
        <pc:sldMkLst>
          <pc:docMk/>
          <pc:sldMk cId="3186288590" sldId="300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3186288590" sldId="300"/>
            <ac:spMk id="2" creationId="{EF3038E7-0393-42D7-8298-EA3BEFAACF18}"/>
          </ac:spMkLst>
        </pc:spChg>
        <pc:spChg chg="mod">
          <ac:chgData name="타야라히랄" userId="4cbd64cf-559c-4aef-b363-525ec37fb7ad" providerId="ADAL" clId="{1CFC4B94-8DEF-43E3-9CEA-812FF6DB2C9D}" dt="2023-03-02T01:07:25.448" v="123" actId="20577"/>
          <ac:spMkLst>
            <pc:docMk/>
            <pc:sldMk cId="3186288590" sldId="300"/>
            <ac:spMk id="3" creationId="{03270600-43C5-4AD1-A07A-4A545015A478}"/>
          </ac:spMkLst>
        </pc:spChg>
      </pc:sldChg>
      <pc:sldChg chg="modSp del">
        <pc:chgData name="타야라히랄" userId="4cbd64cf-559c-4aef-b363-525ec37fb7ad" providerId="ADAL" clId="{1CFC4B94-8DEF-43E3-9CEA-812FF6DB2C9D}" dt="2023-03-02T01:07:43.967" v="124" actId="47"/>
        <pc:sldMkLst>
          <pc:docMk/>
          <pc:sldMk cId="3274056778" sldId="301"/>
        </pc:sldMkLst>
        <pc:spChg chg="mod">
          <ac:chgData name="타야라히랄" userId="4cbd64cf-559c-4aef-b363-525ec37fb7ad" providerId="ADAL" clId="{1CFC4B94-8DEF-43E3-9CEA-812FF6DB2C9D}" dt="2023-03-02T01:03:11.250" v="16"/>
          <ac:spMkLst>
            <pc:docMk/>
            <pc:sldMk cId="3274056778" sldId="301"/>
            <ac:spMk id="2" creationId="{285800DA-86B5-474A-A270-F2F4B10C671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B918E-E222-4B76-9493-2B4AAD7DB2D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67618-0EE5-4E4D-AA4F-7A0C5BFB9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04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21EC-6EFD-7D79-BB04-96E5032A4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362DB-A0F9-6840-D99D-99329CB97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AE2F9-630D-7E0D-5676-C8DB22AE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F1C93-BC8E-4F2D-B985-65084247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6F2FD-5B7C-3509-8995-FD3EA5B55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62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860AD-2859-7E21-0B21-75625A48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74BCD4-4886-B045-1ADE-191298D73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91E91-BF12-6EE7-235B-A1CF9F2F3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3541E-262D-1120-4488-C030C82C9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9CEF-04A5-FC38-28D9-4F86A007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8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486C65-186F-5F07-66C8-867807318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11F41-E104-9E9A-939E-179CECBDD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879CE-1195-4C1C-585C-AA87715AE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52E71-77A9-3CBC-6828-986F7CF2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725E4-31E0-E480-7C7A-F25BE00D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82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31B06-4162-8D1D-9651-EF5C390E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90B5-31D7-261D-4E3A-608E2CFC8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7FF78-E86F-7902-FF38-33F324886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2F75-A62C-EE5A-50D4-2A30E635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BD948-6A5F-A8FE-845D-4FF9F4B16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0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7B64-B98A-B591-8641-9B38AF7A6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EF5C3-315B-231E-81B2-2B9154B58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8404C-AA25-DC3A-B367-15397B5A2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63971-DB03-1FFB-FC83-A4F9BABE7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21A51-2490-70D2-C502-37086974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A321-1429-6917-D6D8-A310ABCA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A0E15-1B89-8484-8C13-2BE387386B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F21EC5-A47C-41E0-9A7A-97171F17E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5A11B-FF1C-2A66-D573-EB94F9899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0BE21-1483-EF35-A7BC-FC2FD01B4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0C2E7-DF54-197A-6266-212D083A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56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A929B-84AD-5A1F-5C69-CFCA3C06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0E5CC-5D14-C108-5414-20524203D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3CC63-9CBA-6066-7A91-04B5783B3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BEDB3-FBC1-6035-3C58-E24C0FCCF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E52777-563B-7190-E48A-AEF6733747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10726D-B8F6-877E-58CE-14B56F5AA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E089C4-00C6-9F51-01FA-D9ED4766F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FBB5E8-3CEE-612E-4086-571F4571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1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2888-AA47-1359-371F-777056C5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014CC5-216B-A4DC-A563-3DF14DE34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CC284-7BD9-B42A-A391-752E9AAFC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09D9F-A445-2090-05B3-8EFEECD7E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74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EDE25F-F06D-C79E-EA16-05AF52790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B2A69A-CE36-43E1-1B57-7491A669D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ABAE8-CAD6-7781-0136-6A3B965E0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4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4EF9B-E5EB-ADDC-BBC6-72F04C12D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6AB96-8FF2-2B09-889B-A4EF25EFD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8055C-09CD-8B9C-89E4-575B44741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19FC4-2E6B-8765-D2B8-7B4CEF35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7F13F-522E-E0D0-5FB3-D188BE679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E722B-CE76-472F-29E2-E0655557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48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A2D5E-9215-0577-96FB-D034DCEC9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6A9B71-7977-C44A-BA9F-1385D84548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82CDF-D5BC-EB7A-A351-05130B963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29214-09CA-180F-3D80-41D2C4260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7F877-3AAB-464C-9CBD-247AE6212CD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B0470-D6FF-DD0B-415A-6833261F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81949-DDBA-D523-E303-D842DBB8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73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339274-8E96-77F6-2802-BFDAA1C60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CDD62-5B64-B06B-8C77-593592F05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62A87-8608-15BA-E2BC-3139E1578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7F877-3AAB-464C-9CBD-247AE6212CD8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7FF54-01A2-4BB3-32B0-E30201FB30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B2E04-9E04-DD0C-FFE3-D7070C853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6FD37-B1E2-4A05-AA29-73A43F573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05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al.inria.fr/hal-01545002/file/paper.pdf" TargetMode="External"/><Relationship Id="rId2" Type="http://schemas.openxmlformats.org/officeDocument/2006/relationships/hyperlink" Target="https://arxiv.org/pdf/1811.12808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gle view of circuit shaped like a brain">
            <a:extLst>
              <a:ext uri="{FF2B5EF4-FFF2-40B4-BE49-F238E27FC236}">
                <a16:creationId xmlns:a16="http://schemas.microsoft.com/office/drawing/2014/main" id="{6E200A30-7653-E15F-B837-39BC71862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7" r="2544" b="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6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906" y="531724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Artificial Intelligence</a:t>
            </a:r>
            <a:b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Lecture 5</a:t>
            </a:r>
          </a:p>
        </p:txBody>
      </p:sp>
      <p:cxnSp>
        <p:nvCxnSpPr>
          <p:cNvPr id="47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272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E0A46-2310-F415-C858-471FC862D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Model complexity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04A67B-E5A2-7F9C-9D42-B47DD0740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2165" y="1825625"/>
            <a:ext cx="6459670" cy="4351338"/>
          </a:xfrm>
        </p:spPr>
      </p:pic>
    </p:spTree>
    <p:extLst>
      <p:ext uri="{BB962C8B-B14F-4D97-AF65-F5344CB8AC3E}">
        <p14:creationId xmlns:p14="http://schemas.microsoft.com/office/powerpoint/2010/main" val="2770658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56D0-7045-0DA0-BDCB-DC1D6EC3D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Overfitting and Underfitting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CE4BDB-EB32-C8E4-A848-21E143259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268" y="1825625"/>
            <a:ext cx="7129464" cy="4351338"/>
          </a:xfrm>
        </p:spPr>
      </p:pic>
    </p:spTree>
    <p:extLst>
      <p:ext uri="{BB962C8B-B14F-4D97-AF65-F5344CB8AC3E}">
        <p14:creationId xmlns:p14="http://schemas.microsoft.com/office/powerpoint/2010/main" val="3737928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8A1B-C041-5B0B-94F3-3324388EB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Overfitting and Underfitting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CC69BB-4BDC-1C4D-9C67-01EF0FB2C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359" y="1825625"/>
            <a:ext cx="7453281" cy="4351338"/>
          </a:xfrm>
        </p:spPr>
      </p:pic>
    </p:spTree>
    <p:extLst>
      <p:ext uri="{BB962C8B-B14F-4D97-AF65-F5344CB8AC3E}">
        <p14:creationId xmlns:p14="http://schemas.microsoft.com/office/powerpoint/2010/main" val="4085064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526F-D69D-58A3-583D-7BB5FF56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Overfitting and Underfitting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31FBFE-4788-9D65-08BC-6EAC6D414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878" y="1825625"/>
            <a:ext cx="7316243" cy="4351338"/>
          </a:xfrm>
        </p:spPr>
      </p:pic>
    </p:spTree>
    <p:extLst>
      <p:ext uri="{BB962C8B-B14F-4D97-AF65-F5344CB8AC3E}">
        <p14:creationId xmlns:p14="http://schemas.microsoft.com/office/powerpoint/2010/main" val="2159049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1905-C401-182D-4ECF-B075F32A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Computational Properties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541BD7-9594-1D93-7404-CBDA0401A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90689"/>
            <a:ext cx="3131646" cy="2703848"/>
          </a:xfrm>
        </p:spPr>
      </p:pic>
    </p:spTree>
    <p:extLst>
      <p:ext uri="{BB962C8B-B14F-4D97-AF65-F5344CB8AC3E}">
        <p14:creationId xmlns:p14="http://schemas.microsoft.com/office/powerpoint/2010/main" val="2905987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CE444-8904-B719-5C17-31D04B46E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So far: Train-test-split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1E8DE4-A934-B66E-8442-582460E10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46287"/>
            <a:ext cx="7886700" cy="3510014"/>
          </a:xfrm>
        </p:spPr>
      </p:pic>
    </p:spTree>
    <p:extLst>
      <p:ext uri="{BB962C8B-B14F-4D97-AF65-F5344CB8AC3E}">
        <p14:creationId xmlns:p14="http://schemas.microsoft.com/office/powerpoint/2010/main" val="2169892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AE4C-3D11-CC5A-EB76-B924D203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Threefold split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A57060-4035-5A68-0D53-EAB01FBF6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24" y="1782376"/>
            <a:ext cx="5114223" cy="230666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9C1F9E-D2D4-709D-7A27-20F42A4097B9}"/>
              </a:ext>
            </a:extLst>
          </p:cNvPr>
          <p:cNvSpPr txBox="1"/>
          <p:nvPr/>
        </p:nvSpPr>
        <p:spPr>
          <a:xfrm>
            <a:off x="5772150" y="1614950"/>
            <a:ext cx="283335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/>
              <a:t>The simplest way to combat this overfitting to the test set is by using a three-fold split of the data, into a training, a validation and a test 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/>
              <a:t>We use the training set for model building, the validation set for parameter selection and the test set for a final evaluation of the model.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E1D54-C0B6-8F4E-66DC-D4B543119D71}"/>
              </a:ext>
            </a:extLst>
          </p:cNvPr>
          <p:cNvSpPr txBox="1"/>
          <p:nvPr/>
        </p:nvSpPr>
        <p:spPr>
          <a:xfrm>
            <a:off x="628650" y="472670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/>
              <a:t>So how many models should you try out on the test set?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/>
              <a:t>Only one!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E00FA6-A4A0-22D3-3181-BF96BF3B486A}"/>
              </a:ext>
            </a:extLst>
          </p:cNvPr>
          <p:cNvSpPr txBox="1"/>
          <p:nvPr/>
        </p:nvSpPr>
        <p:spPr>
          <a:xfrm>
            <a:off x="708338" y="5453060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/>
              <a:t>What are downsides of this?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/>
              <a:t>We lose a lot of data for evaluation, and the results depend on the particular sampling.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0217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03BE-303F-3842-E92C-D6CECDEC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Overfitting the validation set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8FA637-B95D-2688-872D-BAEF3C100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960" y="1825625"/>
            <a:ext cx="6410080" cy="4351338"/>
          </a:xfrm>
        </p:spPr>
      </p:pic>
    </p:spTree>
    <p:extLst>
      <p:ext uri="{BB962C8B-B14F-4D97-AF65-F5344CB8AC3E}">
        <p14:creationId xmlns:p14="http://schemas.microsoft.com/office/powerpoint/2010/main" val="4142335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00E0-4D51-C9D3-A300-C582AD7F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Overfitting the validation set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2F4384-7D21-B954-0ADA-8A9EE5D24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647" y="1825625"/>
            <a:ext cx="6392706" cy="4351338"/>
          </a:xfrm>
        </p:spPr>
      </p:pic>
    </p:spTree>
    <p:extLst>
      <p:ext uri="{BB962C8B-B14F-4D97-AF65-F5344CB8AC3E}">
        <p14:creationId xmlns:p14="http://schemas.microsoft.com/office/powerpoint/2010/main" val="2621619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BB45-7298-15C8-1122-58A80B51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Overfitting the validation set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D521E7-83C0-B0EC-5CDD-C639AEC14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062" y="1825625"/>
            <a:ext cx="6389876" cy="4351338"/>
          </a:xfrm>
        </p:spPr>
      </p:pic>
    </p:spTree>
    <p:extLst>
      <p:ext uri="{BB962C8B-B14F-4D97-AF65-F5344CB8AC3E}">
        <p14:creationId xmlns:p14="http://schemas.microsoft.com/office/powerpoint/2010/main" val="3211737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2BDC-233D-3A46-9C0A-321D06A9E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52465-1B32-D832-5E8F-41DA74A51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</a:t>
            </a:r>
          </a:p>
          <a:p>
            <a:r>
              <a:rPr lang="en-US" dirty="0"/>
              <a:t>Data Splitting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7E0E8-809A-A1C9-2775-11B218C819C7}"/>
              </a:ext>
            </a:extLst>
          </p:cNvPr>
          <p:cNvSpPr txBox="1"/>
          <p:nvPr/>
        </p:nvSpPr>
        <p:spPr>
          <a:xfrm>
            <a:off x="51515" y="65810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The slides</a:t>
            </a:r>
            <a:r>
              <a:rPr lang="ko-KR" altLang="en-US" sz="1200" dirty="0"/>
              <a:t> </a:t>
            </a:r>
            <a:r>
              <a:rPr lang="en-US" altLang="ko-KR" sz="1200" dirty="0"/>
              <a:t>are credited to Andreas C. Müller</a:t>
            </a:r>
          </a:p>
        </p:txBody>
      </p:sp>
    </p:spTree>
    <p:extLst>
      <p:ext uri="{BB962C8B-B14F-4D97-AF65-F5344CB8AC3E}">
        <p14:creationId xmlns:p14="http://schemas.microsoft.com/office/powerpoint/2010/main" val="432755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1FAF-6767-4291-644C-6DA0B78E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Threefold Split for Hyper-Parameters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E74760-FD46-3FCF-B7EC-C23B02619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816" y="1690689"/>
            <a:ext cx="7886700" cy="3917883"/>
          </a:xfrm>
        </p:spPr>
      </p:pic>
    </p:spTree>
    <p:extLst>
      <p:ext uri="{BB962C8B-B14F-4D97-AF65-F5344CB8AC3E}">
        <p14:creationId xmlns:p14="http://schemas.microsoft.com/office/powerpoint/2010/main" val="198777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F09D0-DA7C-137E-BC2C-6826DB8E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Cross-validation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81651C-1052-8D0C-BFE6-1F32CBA55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34512"/>
            <a:ext cx="5755452" cy="31624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DFDFA-EFA1-AE05-B1CA-5E5960CB871A}"/>
              </a:ext>
            </a:extLst>
          </p:cNvPr>
          <p:cNvSpPr txBox="1"/>
          <p:nvPr/>
        </p:nvSpPr>
        <p:spPr>
          <a:xfrm>
            <a:off x="628650" y="5477573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pros: more stable, more data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cons: slower</a:t>
            </a:r>
          </a:p>
        </p:txBody>
      </p:sp>
    </p:spTree>
    <p:extLst>
      <p:ext uri="{BB962C8B-B14F-4D97-AF65-F5344CB8AC3E}">
        <p14:creationId xmlns:p14="http://schemas.microsoft.com/office/powerpoint/2010/main" val="1214086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FAB5-C574-4E1F-DD35-ED9E07B7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Cross-validation + test set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6421DC-D0FD-DE89-78A7-42FD0A897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403606"/>
            <a:ext cx="7886700" cy="3195375"/>
          </a:xfrm>
        </p:spPr>
      </p:pic>
    </p:spTree>
    <p:extLst>
      <p:ext uri="{BB962C8B-B14F-4D97-AF65-F5344CB8AC3E}">
        <p14:creationId xmlns:p14="http://schemas.microsoft.com/office/powerpoint/2010/main" val="2039319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B3B2-7644-E9EB-9286-149A3B88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Grid-Search with Cross-Validation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05F1286-F7D6-0EC2-CAF1-AAB3125B0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107" y="6176963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Ubuntu Mono" panose="020B0509030602030204" pitchFamily="49" charset="0"/>
              </a:rPr>
              <a:t>best cross-validation score: 0.967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Ubuntu Mono" panose="020B0509030602030204" pitchFamily="49" charset="0"/>
              </a:rPr>
              <a:t>best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Ubuntu Mono" panose="020B0509030602030204" pitchFamily="49" charset="0"/>
              </a:rPr>
              <a:t>n_neighbors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Ubuntu Mono" panose="020B0509030602030204" pitchFamily="49" charset="0"/>
              </a:rPr>
              <a:t>: 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Ubuntu Mono" panose="020B0509030602030204" pitchFamily="49" charset="0"/>
              </a:rPr>
              <a:t>test-set score: 0.965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D75814-278D-BE6B-F905-76CC7C092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966"/>
            <a:ext cx="9144000" cy="416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6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28DD-8627-21EE-32CE-CEA5CD38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94E197-8C32-A675-FC73-B6DD9EBCC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713" y="1857822"/>
            <a:ext cx="6214574" cy="4351338"/>
          </a:xfrm>
        </p:spPr>
      </p:pic>
    </p:spTree>
    <p:extLst>
      <p:ext uri="{BB962C8B-B14F-4D97-AF65-F5344CB8AC3E}">
        <p14:creationId xmlns:p14="http://schemas.microsoft.com/office/powerpoint/2010/main" val="3356695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A9374-7578-841B-681A-C892766E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GridSearchCV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198C6D-59E5-5512-36AA-C3B849E4A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520272"/>
            <a:ext cx="7886700" cy="2489300"/>
          </a:xfr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D0C687F-F4DF-DFD0-1ABC-677C90AAB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4287420"/>
            <a:ext cx="7604975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Ubuntu Mono" panose="020B0509030602030204" pitchFamily="49" charset="0"/>
              </a:rPr>
              <a:t>best mean cross-validation score: 0.967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Ubuntu Mono" panose="020B0509030602030204" pitchFamily="49" charset="0"/>
              </a:rPr>
              <a:t>best parameters: {'n_neighbors': 9}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Ubuntu Mono" panose="020B0509030602030204" pitchFamily="49" charset="0"/>
              </a:rPr>
              <a:t>test-set score: 0.993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34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6343-E200-7F44-B7C5-D9E2979F9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GridSearchCV</a:t>
            </a:r>
            <a:r>
              <a:rPr lang="en-US" dirty="0"/>
              <a:t>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419EF9-4223-754E-F392-A2F892AF6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84627"/>
            <a:ext cx="7202918" cy="4351338"/>
          </a:xfrm>
        </p:spPr>
      </p:pic>
    </p:spTree>
    <p:extLst>
      <p:ext uri="{BB962C8B-B14F-4D97-AF65-F5344CB8AC3E}">
        <p14:creationId xmlns:p14="http://schemas.microsoft.com/office/powerpoint/2010/main" val="762675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4A633-D0F9-770A-8E24-8D741CA7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n_neighbors</a:t>
            </a:r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Search Results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59B9FF-37B0-F0A4-E839-F6DFBA77F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465" y="1844943"/>
            <a:ext cx="6171069" cy="4351338"/>
          </a:xfrm>
        </p:spPr>
      </p:pic>
    </p:spTree>
    <p:extLst>
      <p:ext uri="{BB962C8B-B14F-4D97-AF65-F5344CB8AC3E}">
        <p14:creationId xmlns:p14="http://schemas.microsoft.com/office/powerpoint/2010/main" val="2582662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B1DB-2F51-9E84-6E57-EC6BBA3B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Cross-Validation Strategies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28675E-0514-BA6B-9F97-FC5D3F631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243" y="1825625"/>
            <a:ext cx="6823514" cy="4351338"/>
          </a:xfrm>
        </p:spPr>
      </p:pic>
    </p:spTree>
    <p:extLst>
      <p:ext uri="{BB962C8B-B14F-4D97-AF65-F5344CB8AC3E}">
        <p14:creationId xmlns:p14="http://schemas.microsoft.com/office/powerpoint/2010/main" val="468450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EB36-EE90-2EDE-2164-5F13676A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Cross-Validation Strategies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EEF56D-AF36-7E41-22AF-1B5A18BCD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809" y="1825625"/>
            <a:ext cx="7076381" cy="4351338"/>
          </a:xfrm>
        </p:spPr>
      </p:pic>
    </p:spTree>
    <p:extLst>
      <p:ext uri="{BB962C8B-B14F-4D97-AF65-F5344CB8AC3E}">
        <p14:creationId xmlns:p14="http://schemas.microsoft.com/office/powerpoint/2010/main" val="3792513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5C88-6003-BB9F-DC60-160478A2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Nearest Neighbors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487C0D-E2D3-26A4-3B6C-9360E8249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6029" y="1825625"/>
            <a:ext cx="4131942" cy="4351338"/>
          </a:xfrm>
        </p:spPr>
      </p:pic>
    </p:spTree>
    <p:extLst>
      <p:ext uri="{BB962C8B-B14F-4D97-AF65-F5344CB8AC3E}">
        <p14:creationId xmlns:p14="http://schemas.microsoft.com/office/powerpoint/2010/main" val="1366717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3356-7EF2-44ED-05B8-7F86DF06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Repeated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KFold</a:t>
            </a:r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and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LeaveOneOut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DAD04-C2C1-02D2-7BD9-DD179BBD6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  <a:latin typeface="Muli"/>
              </a:rPr>
              <a:t>LeaveOneOut</a:t>
            </a: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 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uli"/>
              </a:rPr>
              <a:t>KFold</a:t>
            </a: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uli"/>
              </a:rPr>
              <a:t>n_folds</a:t>
            </a: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=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uli"/>
              </a:rPr>
              <a:t>n_samples</a:t>
            </a: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)</a:t>
            </a:r>
            <a:br>
              <a:rPr lang="en-US" b="0" i="0" dirty="0">
                <a:solidFill>
                  <a:srgbClr val="000000"/>
                </a:solidFill>
                <a:effectLst/>
                <a:latin typeface="Muli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High variance, takes a long time</a:t>
            </a:r>
            <a:br>
              <a:rPr lang="en-US" b="0" i="0" dirty="0">
                <a:solidFill>
                  <a:srgbClr val="000000"/>
                </a:solidFill>
                <a:effectLst/>
                <a:latin typeface="Muli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(see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uli"/>
                <a:hlinkClick r:id="rId2"/>
              </a:rPr>
              <a:t>Raschka</a:t>
            </a: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 for a review and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uli"/>
                <a:hlinkClick r:id="rId3"/>
              </a:rPr>
              <a:t>Varoquaux</a:t>
            </a: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 for empirical evaluation)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Better: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uli"/>
              </a:rPr>
              <a:t>ShuffleSplit</a:t>
            </a: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 (aka Monte Carlo)</a:t>
            </a:r>
            <a:br>
              <a:rPr lang="en-US" b="0" i="0" dirty="0">
                <a:solidFill>
                  <a:srgbClr val="000000"/>
                </a:solidFill>
                <a:effectLst/>
                <a:latin typeface="Muli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Repeatedly sample a test set with replacement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Even Better: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uli"/>
              </a:rPr>
              <a:t>RepeatedKFold</a:t>
            </a: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.</a:t>
            </a:r>
            <a:br>
              <a:rPr lang="en-US" b="0" i="0" dirty="0">
                <a:solidFill>
                  <a:srgbClr val="000000"/>
                </a:solidFill>
                <a:effectLst/>
                <a:latin typeface="Muli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Apply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uli"/>
              </a:rPr>
              <a:t>KFold</a:t>
            </a: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 or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uli"/>
              </a:rPr>
              <a:t>StratifiedKFold</a:t>
            </a: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 multiple times with shuffled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46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567AE-5B40-7F09-77C7-1710D6ABD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E9EC9E-C506-5248-07D6-8EDB9491A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533" y="1825625"/>
            <a:ext cx="7818934" cy="4351338"/>
          </a:xfrm>
        </p:spPr>
      </p:pic>
    </p:spTree>
    <p:extLst>
      <p:ext uri="{BB962C8B-B14F-4D97-AF65-F5344CB8AC3E}">
        <p14:creationId xmlns:p14="http://schemas.microsoft.com/office/powerpoint/2010/main" val="3077073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E8D12-2692-6324-F6BE-E2AFC2F45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FB9799-26D8-DCB3-B2F8-40C3FE49B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369" y="1825625"/>
            <a:ext cx="7837261" cy="4351338"/>
          </a:xfrm>
        </p:spPr>
      </p:pic>
    </p:spTree>
    <p:extLst>
      <p:ext uri="{BB962C8B-B14F-4D97-AF65-F5344CB8AC3E}">
        <p14:creationId xmlns:p14="http://schemas.microsoft.com/office/powerpoint/2010/main" val="1068628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FAFD1-953F-680D-A8A4-89C18E68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Defaults in scikit-learn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C1D00-B647-75DB-2234-0AB61804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5-fold in 0.22 (used to be 3 fold)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For classification cross-validation is stratified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  <a:latin typeface="Muli"/>
              </a:rPr>
              <a:t>train_test_split</a:t>
            </a: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 has stratify option: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uli"/>
              </a:rPr>
              <a:t>train_test_split</a:t>
            </a: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(X, y, stratify=y)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uli"/>
              </a:rPr>
              <a:t>No shuffle by default!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84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E325-390B-F33B-A6CD-121441BE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Cross-Validation with non-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iid</a:t>
            </a:r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data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AD0885-B67B-AB28-F671-5E848EC76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378" y="1825625"/>
            <a:ext cx="6095243" cy="4351338"/>
          </a:xfrm>
        </p:spPr>
      </p:pic>
    </p:spTree>
    <p:extLst>
      <p:ext uri="{BB962C8B-B14F-4D97-AF65-F5344CB8AC3E}">
        <p14:creationId xmlns:p14="http://schemas.microsoft.com/office/powerpoint/2010/main" val="3223589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4A930-7C27-55CF-CC18-FBBEDAC6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480B28-900B-3AE6-E3F6-000E4804B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019" y="1825625"/>
            <a:ext cx="6113961" cy="4351338"/>
          </a:xfrm>
        </p:spPr>
      </p:pic>
    </p:spTree>
    <p:extLst>
      <p:ext uri="{BB962C8B-B14F-4D97-AF65-F5344CB8AC3E}">
        <p14:creationId xmlns:p14="http://schemas.microsoft.com/office/powerpoint/2010/main" val="2023960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876C9-6B5E-B9EA-CD17-E5023E38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45F9E7-793B-2491-297B-F49207FB5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285" y="1825625"/>
            <a:ext cx="6167429" cy="4351338"/>
          </a:xfrm>
        </p:spPr>
      </p:pic>
    </p:spTree>
    <p:extLst>
      <p:ext uri="{BB962C8B-B14F-4D97-AF65-F5344CB8AC3E}">
        <p14:creationId xmlns:p14="http://schemas.microsoft.com/office/powerpoint/2010/main" val="2440520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D995-F692-3233-F4A8-83BCF89F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0D1582-8991-5305-EA8F-EFA808E00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479" y="1825625"/>
            <a:ext cx="3959041" cy="4351338"/>
          </a:xfrm>
        </p:spPr>
      </p:pic>
    </p:spTree>
    <p:extLst>
      <p:ext uri="{BB962C8B-B14F-4D97-AF65-F5344CB8AC3E}">
        <p14:creationId xmlns:p14="http://schemas.microsoft.com/office/powerpoint/2010/main" val="4246177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F0C55-13D8-D242-ECF9-09F8316D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69C746-3A30-C437-B248-6BA19FBD2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733" y="1825625"/>
            <a:ext cx="5528534" cy="4351338"/>
          </a:xfrm>
        </p:spPr>
      </p:pic>
    </p:spTree>
    <p:extLst>
      <p:ext uri="{BB962C8B-B14F-4D97-AF65-F5344CB8AC3E}">
        <p14:creationId xmlns:p14="http://schemas.microsoft.com/office/powerpoint/2010/main" val="3580374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EE611-5090-6854-36F8-C1C20C4C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with scikit-learn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77CC31-D4E8-925A-7DD5-38364C2FB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790067"/>
            <a:ext cx="7886700" cy="2555016"/>
          </a:xfrm>
        </p:spPr>
      </p:pic>
    </p:spTree>
    <p:extLst>
      <p:ext uri="{BB962C8B-B14F-4D97-AF65-F5344CB8AC3E}">
        <p14:creationId xmlns:p14="http://schemas.microsoft.com/office/powerpoint/2010/main" val="578703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54DFF-1B09-DFBA-2454-47EE2EB9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Influence of Number of Neighbors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394C42-5FDC-E29C-F17D-3E9BC253D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4979" y="1825625"/>
            <a:ext cx="4054041" cy="4351338"/>
          </a:xfrm>
        </p:spPr>
      </p:pic>
    </p:spTree>
    <p:extLst>
      <p:ext uri="{BB962C8B-B14F-4D97-AF65-F5344CB8AC3E}">
        <p14:creationId xmlns:p14="http://schemas.microsoft.com/office/powerpoint/2010/main" val="1937229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07CB-A167-9E1A-6CF1-79BEB9B7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Influence of Number of Neighbors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33F122-E20B-79ED-BB31-54C23DF6E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326" y="1825625"/>
            <a:ext cx="4081348" cy="4351338"/>
          </a:xfrm>
        </p:spPr>
      </p:pic>
    </p:spTree>
    <p:extLst>
      <p:ext uri="{BB962C8B-B14F-4D97-AF65-F5344CB8AC3E}">
        <p14:creationId xmlns:p14="http://schemas.microsoft.com/office/powerpoint/2010/main" val="2929569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F880-A05A-5AEB-22ED-7AA4B632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Influence of Number of Neighbors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926765-F36E-FCE7-60B2-5DB94963E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130" y="1825625"/>
            <a:ext cx="4115740" cy="4351338"/>
          </a:xfrm>
        </p:spPr>
      </p:pic>
    </p:spTree>
    <p:extLst>
      <p:ext uri="{BB962C8B-B14F-4D97-AF65-F5344CB8AC3E}">
        <p14:creationId xmlns:p14="http://schemas.microsoft.com/office/powerpoint/2010/main" val="1390799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355</Words>
  <Application>Microsoft Office PowerPoint</Application>
  <PresentationFormat>On-screen Show (4:3)</PresentationFormat>
  <Paragraphs>52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 Unicode MS</vt:lpstr>
      <vt:lpstr>Muli</vt:lpstr>
      <vt:lpstr>Arial</vt:lpstr>
      <vt:lpstr>Calibri</vt:lpstr>
      <vt:lpstr>Calibri Light</vt:lpstr>
      <vt:lpstr>Garamond</vt:lpstr>
      <vt:lpstr>Office Theme</vt:lpstr>
      <vt:lpstr>Artificial Intelligence Lecture 5</vt:lpstr>
      <vt:lpstr>PowerPoint Presentation</vt:lpstr>
      <vt:lpstr>Nearest Neighbors</vt:lpstr>
      <vt:lpstr>PowerPoint Presentation</vt:lpstr>
      <vt:lpstr>PowerPoint Presentation</vt:lpstr>
      <vt:lpstr>KNN with scikit-learn</vt:lpstr>
      <vt:lpstr>Influence of Number of Neighbors</vt:lpstr>
      <vt:lpstr>Influence of Number of Neighbors</vt:lpstr>
      <vt:lpstr>Influence of Number of Neighbors</vt:lpstr>
      <vt:lpstr>Model complexity</vt:lpstr>
      <vt:lpstr>Overfitting and Underfitting</vt:lpstr>
      <vt:lpstr>Overfitting and Underfitting</vt:lpstr>
      <vt:lpstr>Overfitting and Underfitting</vt:lpstr>
      <vt:lpstr>Computational Properties</vt:lpstr>
      <vt:lpstr>So far: Train-test-split</vt:lpstr>
      <vt:lpstr>Threefold split</vt:lpstr>
      <vt:lpstr>Overfitting the validation set</vt:lpstr>
      <vt:lpstr>Overfitting the validation set</vt:lpstr>
      <vt:lpstr>Overfitting the validation set</vt:lpstr>
      <vt:lpstr>Threefold Split for Hyper-Parameters</vt:lpstr>
      <vt:lpstr>Cross-validation</vt:lpstr>
      <vt:lpstr>Cross-validation + test set</vt:lpstr>
      <vt:lpstr>Grid-Search with Cross-Validation</vt:lpstr>
      <vt:lpstr>PowerPoint Presentation</vt:lpstr>
      <vt:lpstr>GridSearchCV</vt:lpstr>
      <vt:lpstr>GridSearchCV Results</vt:lpstr>
      <vt:lpstr>n_neighbors Search Results</vt:lpstr>
      <vt:lpstr>Cross-Validation Strategies</vt:lpstr>
      <vt:lpstr>Cross-Validation Strategies</vt:lpstr>
      <vt:lpstr>Repeated KFold and LeaveOneOut</vt:lpstr>
      <vt:lpstr>PowerPoint Presentation</vt:lpstr>
      <vt:lpstr>PowerPoint Presentation</vt:lpstr>
      <vt:lpstr>Defaults in scikit-learn</vt:lpstr>
      <vt:lpstr>Cross-Validation with non-iid data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</dc:creator>
  <cp:lastModifiedBy>타야라히랄</cp:lastModifiedBy>
  <cp:revision>1</cp:revision>
  <dcterms:created xsi:type="dcterms:W3CDTF">2017-09-07T13:06:28Z</dcterms:created>
  <dcterms:modified xsi:type="dcterms:W3CDTF">2023-03-24T01:54:35Z</dcterms:modified>
</cp:coreProperties>
</file>